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3600"/>
            <a:ext cx="6172200" cy="1894362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sz="3600" dirty="0" smtClean="0"/>
              <a:t>BRAIN TEASERS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191000"/>
            <a:ext cx="6172200" cy="1371600"/>
          </a:xfrm>
        </p:spPr>
        <p:txBody>
          <a:bodyPr/>
          <a:lstStyle/>
          <a:p>
            <a:r>
              <a:rPr lang="en-US" dirty="0" smtClean="0"/>
              <a:t>          PRACTICE PROBLEMS FOR RECURSION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a[]={3,4,7,1,2};	</a:t>
            </a:r>
          </a:p>
          <a:p>
            <a:pPr marL="0" indent="0">
              <a:buNone/>
            </a:pPr>
            <a:r>
              <a:rPr lang="en-US" dirty="0" smtClean="0"/>
              <a:t>	//create a function to find smallest element 	//in this array using recursion</a:t>
            </a:r>
          </a:p>
          <a:p>
            <a:pPr marL="0" indent="0">
              <a:buNone/>
            </a:pPr>
            <a:r>
              <a:rPr lang="en-US" dirty="0" smtClean="0"/>
              <a:t>	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81000"/>
            <a:ext cx="8610600" cy="609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smallest(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A,int</a:t>
            </a:r>
            <a:r>
              <a:rPr lang="en-US" dirty="0" smtClean="0"/>
              <a:t> index,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){		</a:t>
            </a:r>
          </a:p>
          <a:p>
            <a:pPr marL="0" indent="0">
              <a:buNone/>
            </a:pPr>
            <a:r>
              <a:rPr lang="en-US" dirty="0" smtClean="0"/>
              <a:t>	if (index == 0)        		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ans</a:t>
            </a:r>
            <a:r>
              <a:rPr lang="en-US" dirty="0" smtClean="0"/>
              <a:t>;    	</a:t>
            </a:r>
          </a:p>
          <a:p>
            <a:pPr marL="0" indent="0">
              <a:buNone/>
            </a:pPr>
            <a:r>
              <a:rPr lang="en-US" dirty="0" smtClean="0"/>
              <a:t>	return  smallest(A,index1,n,min(</a:t>
            </a:r>
            <a:r>
              <a:rPr lang="en-US" dirty="0" err="1" smtClean="0"/>
              <a:t>ans,A</a:t>
            </a:r>
            <a:r>
              <a:rPr lang="en-US" dirty="0" smtClean="0"/>
              <a:t>[index]));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a[]={3,4,7,1,2};	</a:t>
            </a:r>
          </a:p>
          <a:p>
            <a:pPr marL="0" indent="0">
              <a:buNone/>
            </a:pPr>
            <a:r>
              <a:rPr lang="en-US" dirty="0" smtClean="0"/>
              <a:t>	//index is length of array -1 //set answer to 	//some max value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=INT_MAX;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x=smallest(a,4,ans);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&lt;&lt;x&lt;&lt; </a:t>
            </a:r>
            <a:r>
              <a:rPr lang="en-US" dirty="0" err="1" smtClean="0"/>
              <a:t>endl</a:t>
            </a:r>
            <a:r>
              <a:rPr lang="en-US" dirty="0" smtClean="0"/>
              <a:t>;		</a:t>
            </a:r>
          </a:p>
          <a:p>
            <a:pPr marL="0" indent="0">
              <a:buNone/>
            </a:pPr>
            <a:r>
              <a:rPr lang="en-US" dirty="0" smtClean="0"/>
              <a:t>	return 0;}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square root of a number without using </a:t>
            </a:r>
            <a:r>
              <a:rPr lang="en-US" dirty="0" err="1" smtClean="0"/>
              <a:t>sqrt</a:t>
            </a:r>
            <a:r>
              <a:rPr lang="en-US" dirty="0" smtClean="0"/>
              <a:t>() built in function. Use recursive approach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Multiply two integers (a, b), but you can only use the + or − operators. Typical multiplication operator is not allowed. Use recursion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b,int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){      </a:t>
            </a:r>
          </a:p>
          <a:p>
            <a:pPr>
              <a:buNone/>
            </a:pPr>
            <a:r>
              <a:rPr lang="en-US" dirty="0" smtClean="0"/>
              <a:t>	  if(b==0){        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ans</a:t>
            </a:r>
            <a:r>
              <a:rPr lang="en-US" dirty="0" smtClean="0"/>
              <a:t>;    }    </a:t>
            </a:r>
          </a:p>
          <a:p>
            <a:pPr>
              <a:buNone/>
            </a:pPr>
            <a:r>
              <a:rPr lang="en-US" dirty="0" smtClean="0"/>
              <a:t>	   else{     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ans</a:t>
            </a:r>
            <a:r>
              <a:rPr lang="en-US" dirty="0" smtClean="0"/>
              <a:t>=</a:t>
            </a:r>
            <a:r>
              <a:rPr lang="en-US" dirty="0" err="1" smtClean="0"/>
              <a:t>ans+a</a:t>
            </a:r>
            <a:r>
              <a:rPr lang="en-US" dirty="0" smtClean="0"/>
              <a:t>;        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mult</a:t>
            </a:r>
            <a:r>
              <a:rPr lang="en-US" dirty="0" smtClean="0"/>
              <a:t>(a,b-1,ans);    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a=2, b=5, </a:t>
            </a:r>
            <a:r>
              <a:rPr lang="en-US" dirty="0" err="1" smtClean="0"/>
              <a:t>ans</a:t>
            </a:r>
            <a:r>
              <a:rPr lang="en-US" dirty="0" smtClean="0"/>
              <a:t>=0;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f=</a:t>
            </a:r>
            <a:r>
              <a:rPr lang="en-US" dirty="0" err="1" smtClean="0"/>
              <a:t>mult</a:t>
            </a:r>
            <a:r>
              <a:rPr lang="en-US" dirty="0" smtClean="0"/>
              <a:t>(</a:t>
            </a:r>
            <a:r>
              <a:rPr lang="en-US" dirty="0" err="1" smtClean="0"/>
              <a:t>a,b,ans</a:t>
            </a:r>
            <a:r>
              <a:rPr lang="en-US" dirty="0" smtClean="0"/>
              <a:t>);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&lt;&lt;f; 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you're given an integer array A of n integers. You want to figure out the number of duplicates (an integer that appears more than once) in A.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dupl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count,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){    if(</a:t>
            </a:r>
            <a:r>
              <a:rPr lang="en-US" dirty="0" err="1" smtClean="0"/>
              <a:t>len</a:t>
            </a:r>
            <a:r>
              <a:rPr lang="en-US" dirty="0" smtClean="0"/>
              <a:t>&lt;0){       </a:t>
            </a:r>
          </a:p>
          <a:p>
            <a:pPr>
              <a:buNone/>
            </a:pPr>
            <a:r>
              <a:rPr lang="en-US" dirty="0" smtClean="0"/>
              <a:t>		 return count;    }    </a:t>
            </a:r>
          </a:p>
          <a:p>
            <a:pPr>
              <a:buNone/>
            </a:pPr>
            <a:r>
              <a:rPr lang="en-US" dirty="0" smtClean="0"/>
              <a:t>	else{        </a:t>
            </a:r>
          </a:p>
          <a:p>
            <a:pPr>
              <a:buNone/>
            </a:pPr>
            <a:r>
              <a:rPr lang="en-US" dirty="0" smtClean="0"/>
              <a:t>		if(A[</a:t>
            </a:r>
            <a:r>
              <a:rPr lang="en-US" dirty="0" err="1" smtClean="0"/>
              <a:t>len</a:t>
            </a:r>
            <a:r>
              <a:rPr lang="en-US" dirty="0" smtClean="0"/>
              <a:t>]==</a:t>
            </a:r>
            <a:r>
              <a:rPr lang="en-US" dirty="0" err="1" smtClean="0"/>
              <a:t>val</a:t>
            </a:r>
            <a:r>
              <a:rPr lang="en-US" dirty="0" smtClean="0"/>
              <a:t>){           </a:t>
            </a:r>
          </a:p>
          <a:p>
            <a:pPr>
              <a:buNone/>
            </a:pPr>
            <a:r>
              <a:rPr lang="en-US" dirty="0" smtClean="0"/>
              <a:t>			 count++;           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dupl</a:t>
            </a:r>
            <a:r>
              <a:rPr lang="en-US" dirty="0" smtClean="0"/>
              <a:t>(A,count,val,len-1);        }        	</a:t>
            </a:r>
          </a:p>
          <a:p>
            <a:pPr>
              <a:buNone/>
            </a:pPr>
            <a:r>
              <a:rPr lang="en-US" dirty="0" smtClean="0"/>
              <a:t>		else{           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err="1" smtClean="0"/>
              <a:t>dupl</a:t>
            </a:r>
            <a:r>
              <a:rPr lang="en-US" dirty="0" smtClean="0"/>
              <a:t>(A,count,val,len-1);        }    </a:t>
            </a:r>
          </a:p>
          <a:p>
            <a:pPr>
              <a:buNone/>
            </a:pPr>
            <a:r>
              <a:rPr lang="en-US" dirty="0" smtClean="0"/>
              <a:t>	}   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QUESTION 3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Suppose you are given an array A of 100 distinct positive integers. Write an algorithm that will output one element x of A such that x is among the top 75 elements of A. Note that the top 75 elements of A are the last 75 elements when A is sorted. Your algorithm should not take more than 26 comparisons.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topper(</a:t>
            </a:r>
            <a:r>
              <a:rPr lang="en-US" dirty="0" err="1" smtClean="0"/>
              <a:t>int</a:t>
            </a:r>
            <a:r>
              <a:rPr lang="en-US" dirty="0" smtClean="0"/>
              <a:t> A[],</a:t>
            </a:r>
            <a:r>
              <a:rPr lang="en-US" dirty="0" err="1" smtClean="0"/>
              <a:t>int</a:t>
            </a:r>
            <a:r>
              <a:rPr lang="en-US" dirty="0" smtClean="0"/>
              <a:t> g, </a:t>
            </a:r>
            <a:r>
              <a:rPr lang="en-US" dirty="0" err="1" smtClean="0"/>
              <a:t>int</a:t>
            </a:r>
            <a:r>
              <a:rPr lang="en-US" dirty="0" smtClean="0"/>
              <a:t> n){        </a:t>
            </a:r>
          </a:p>
          <a:p>
            <a:pPr>
              <a:buNone/>
            </a:pPr>
            <a:r>
              <a:rPr lang="en-US" dirty="0" smtClean="0"/>
              <a:t>	if(n&lt;0){        </a:t>
            </a:r>
          </a:p>
          <a:p>
            <a:pPr>
              <a:buNone/>
            </a:pPr>
            <a:r>
              <a:rPr lang="en-US" dirty="0" smtClean="0"/>
              <a:t>		return g;    }    </a:t>
            </a:r>
          </a:p>
          <a:p>
            <a:pPr>
              <a:buNone/>
            </a:pPr>
            <a:r>
              <a:rPr lang="en-US" dirty="0" smtClean="0"/>
              <a:t>	else if(A[n]&gt;g){        </a:t>
            </a:r>
          </a:p>
          <a:p>
            <a:pPr>
              <a:buNone/>
            </a:pPr>
            <a:r>
              <a:rPr lang="en-US" dirty="0" smtClean="0"/>
              <a:t>		g=A[n];        </a:t>
            </a:r>
          </a:p>
          <a:p>
            <a:pPr>
              <a:buNone/>
            </a:pPr>
            <a:r>
              <a:rPr lang="en-US" dirty="0" smtClean="0"/>
              <a:t>		topper(A,g,n-1);    }    </a:t>
            </a:r>
          </a:p>
          <a:p>
            <a:pPr>
              <a:buNone/>
            </a:pPr>
            <a:r>
              <a:rPr lang="en-US" dirty="0" smtClean="0"/>
              <a:t>	else{        </a:t>
            </a:r>
          </a:p>
          <a:p>
            <a:pPr>
              <a:buNone/>
            </a:pPr>
            <a:r>
              <a:rPr lang="en-US" dirty="0" smtClean="0"/>
              <a:t>		topper(A,g,n-1);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   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A[10]={1,3,5,8,2,4,6,9,7,10};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g=INT_MIN;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f=topper(A,g,5);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&lt;&lt;f; 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QUESTION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n,m,ans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&lt;&lt;"Input 1:";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&gt;&gt;n;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&lt;&lt;"Input 2:";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&gt;&gt;m;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ans</a:t>
            </a:r>
            <a:r>
              <a:rPr lang="en-US" dirty="0" smtClean="0"/>
              <a:t>=GCD(</a:t>
            </a:r>
            <a:r>
              <a:rPr lang="en-US" dirty="0" err="1" smtClean="0"/>
              <a:t>n,m</a:t>
            </a:r>
            <a:r>
              <a:rPr lang="en-US" dirty="0" smtClean="0"/>
              <a:t>); //make a recursive function for gcd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findGCD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 { </a:t>
            </a:r>
          </a:p>
          <a:p>
            <a:pPr marL="0" indent="0">
              <a:buNone/>
            </a:pPr>
            <a:r>
              <a:rPr lang="en-US" dirty="0" smtClean="0"/>
              <a:t>	while(a!=b) { </a:t>
            </a:r>
          </a:p>
          <a:p>
            <a:pPr marL="0" indent="0">
              <a:buNone/>
            </a:pPr>
            <a:r>
              <a:rPr lang="en-US" dirty="0" smtClean="0"/>
              <a:t>		if(a&gt;b) </a:t>
            </a:r>
          </a:p>
          <a:p>
            <a:pPr marL="0" indent="0">
              <a:buNone/>
            </a:pPr>
            <a:r>
              <a:rPr lang="en-US" dirty="0" smtClean="0"/>
              <a:t>			return </a:t>
            </a:r>
            <a:r>
              <a:rPr lang="en-US" dirty="0" err="1" smtClean="0"/>
              <a:t>findGCD</a:t>
            </a:r>
            <a:r>
              <a:rPr lang="en-US" dirty="0" smtClean="0"/>
              <a:t>(a-</a:t>
            </a:r>
            <a:r>
              <a:rPr lang="en-US" dirty="0" err="1" smtClean="0"/>
              <a:t>b,b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		else </a:t>
            </a:r>
          </a:p>
          <a:p>
            <a:pPr marL="0" indent="0">
              <a:buNone/>
            </a:pPr>
            <a:r>
              <a:rPr lang="en-US" dirty="0" smtClean="0"/>
              <a:t>			return </a:t>
            </a:r>
            <a:r>
              <a:rPr lang="en-US" dirty="0" err="1" smtClean="0"/>
              <a:t>findGCD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-a); 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	return a;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</TotalTime>
  <Words>260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           BRAIN TEASERS</vt:lpstr>
      <vt:lpstr>Question 1</vt:lpstr>
      <vt:lpstr>Slide 3</vt:lpstr>
      <vt:lpstr>Question 2</vt:lpstr>
      <vt:lpstr>Slide 5</vt:lpstr>
      <vt:lpstr>Slide 6</vt:lpstr>
      <vt:lpstr>Slide 7</vt:lpstr>
      <vt:lpstr>Slide 8</vt:lpstr>
      <vt:lpstr>Slide 9</vt:lpstr>
      <vt:lpstr>Question 5</vt:lpstr>
      <vt:lpstr>Slide 11</vt:lpstr>
      <vt:lpstr>Question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nida pervaiz</dc:creator>
  <cp:lastModifiedBy>Mirza Pervaz</cp:lastModifiedBy>
  <cp:revision>11</cp:revision>
  <dcterms:created xsi:type="dcterms:W3CDTF">2006-08-16T00:00:00Z</dcterms:created>
  <dcterms:modified xsi:type="dcterms:W3CDTF">2018-09-17T15:28:22Z</dcterms:modified>
</cp:coreProperties>
</file>