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Strongly, weakly and simply connected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strongly connected graph is one where there exists a path from every vertex to every other vertex. </a:t>
            </a:r>
          </a:p>
          <a:p>
            <a:r>
              <a:rPr lang="en-US" dirty="0" smtClean="0"/>
              <a:t>A connected graph has a weaker constraint, in that it requires either a path from a to b or a path from b to a for all vertices.</a:t>
            </a:r>
          </a:p>
          <a:p>
            <a:r>
              <a:rPr lang="en-US" dirty="0" smtClean="0"/>
              <a:t>Weakly connected directional graph will give a connected undirected graph if its edges are replaced with undirected edges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AND DFS EXAMPLE</a:t>
            </a:r>
            <a:endParaRPr lang="en-US" dirty="0"/>
          </a:p>
        </p:txBody>
      </p:sp>
      <p:pic>
        <p:nvPicPr>
          <p:cNvPr id="1026" name="Picture 2" descr="C:\Users\Mirza Pervaz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438400"/>
            <a:ext cx="7007362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PRACTICE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14, 17, 11, 7, 53, 4, 13, 12, 8</a:t>
            </a:r>
          </a:p>
          <a:p>
            <a:r>
              <a:rPr lang="en-US" dirty="0" smtClean="0"/>
              <a:t>Now remove 53, 11, 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G= (V,E)   //graph representation</a:t>
            </a:r>
          </a:p>
          <a:p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Adjacent</a:t>
            </a:r>
          </a:p>
          <a:p>
            <a:pPr lvl="2"/>
            <a:r>
              <a:rPr lang="en-US" dirty="0" smtClean="0"/>
              <a:t>Neighborhood</a:t>
            </a:r>
          </a:p>
          <a:p>
            <a:pPr lvl="2"/>
            <a:r>
              <a:rPr lang="en-US" dirty="0" smtClean="0"/>
              <a:t>Degree &amp; (handshaking lemma)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</a:p>
          <a:p>
            <a:r>
              <a:rPr lang="en-US" dirty="0" smtClean="0"/>
              <a:t>Adjacency matrix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C:\Users\Mirza Pervaz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323862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graph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Length of a path: |Path(</a:t>
            </a:r>
            <a:r>
              <a:rPr lang="en-US" dirty="0" err="1" smtClean="0"/>
              <a:t>a,b</a:t>
            </a:r>
            <a:r>
              <a:rPr lang="en-US" dirty="0" smtClean="0"/>
              <a:t>)| = |{a,…,b}|-1</a:t>
            </a:r>
          </a:p>
          <a:p>
            <a:r>
              <a:rPr lang="en-US" dirty="0" err="1" smtClean="0"/>
              <a:t>Reachability</a:t>
            </a:r>
            <a:r>
              <a:rPr lang="en-US" dirty="0" smtClean="0"/>
              <a:t> and connectivity</a:t>
            </a:r>
          </a:p>
          <a:p>
            <a:r>
              <a:rPr lang="en-US" dirty="0" smtClean="0"/>
              <a:t>Trees, forest and cycles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and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Tree: If a graph is connected and it contains no cycles, it is called a tree.</a:t>
            </a:r>
          </a:p>
          <a:p>
            <a:r>
              <a:rPr lang="en-US" dirty="0" smtClean="0"/>
              <a:t>Forest: If the graph does not contain any cycles, but is not connected, it is called a forest.</a:t>
            </a:r>
          </a:p>
          <a:p>
            <a:r>
              <a:rPr lang="en-US" dirty="0" smtClean="0"/>
              <a:t>The connected components of a forest are trees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</a:p>
          <a:p>
            <a:r>
              <a:rPr lang="en-US" dirty="0" smtClean="0"/>
              <a:t>Neighborhood (in/out neighbor)</a:t>
            </a:r>
          </a:p>
          <a:p>
            <a:r>
              <a:rPr lang="en-US" dirty="0" smtClean="0"/>
              <a:t>Degree (in/out degree)  </a:t>
            </a:r>
          </a:p>
          <a:p>
            <a:r>
              <a:rPr lang="en-US" dirty="0" smtClean="0"/>
              <a:t>DAG : used in topological sort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 descr="C:\Users\Mirza Pervaz\Desktop\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05000"/>
            <a:ext cx="75438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230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GRAPHS</vt:lpstr>
      <vt:lpstr>AVL PRACTICE QUESTION</vt:lpstr>
      <vt:lpstr>Introduction</vt:lpstr>
      <vt:lpstr>Representation of graph</vt:lpstr>
      <vt:lpstr>Example</vt:lpstr>
      <vt:lpstr>Paths and graph connectivity</vt:lpstr>
      <vt:lpstr>Trees and forests</vt:lpstr>
      <vt:lpstr>Digraphs</vt:lpstr>
      <vt:lpstr>Example</vt:lpstr>
      <vt:lpstr>Strongly, weakly and simply connected graphs</vt:lpstr>
      <vt:lpstr>BFS AND DFS EXAMPLE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nida pervaiz</dc:creator>
  <cp:lastModifiedBy>Mirza Pervaz</cp:lastModifiedBy>
  <cp:revision>22</cp:revision>
  <dcterms:created xsi:type="dcterms:W3CDTF">2006-08-16T00:00:00Z</dcterms:created>
  <dcterms:modified xsi:type="dcterms:W3CDTF">2018-11-28T16:44:31Z</dcterms:modified>
</cp:coreProperties>
</file>