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8/26/2018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8/26/2018</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8/26/2018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8/26/2018</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8/26/2018</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8/26/2018</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8/26/2018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219200"/>
            <a:ext cx="6172200" cy="1894362"/>
          </a:xfrm>
        </p:spPr>
        <p:txBody>
          <a:bodyPr/>
          <a:lstStyle/>
          <a:p>
            <a:r>
              <a:rPr lang="en-US" dirty="0" smtClean="0"/>
              <a:t>CS 201 – DATA STRUCTURES</a:t>
            </a:r>
            <a:endParaRPr lang="en-US" dirty="0"/>
          </a:p>
        </p:txBody>
      </p:sp>
      <p:sp>
        <p:nvSpPr>
          <p:cNvPr id="3" name="Subtitle 2"/>
          <p:cNvSpPr>
            <a:spLocks noGrp="1"/>
          </p:cNvSpPr>
          <p:nvPr>
            <p:ph type="subTitle" idx="1"/>
          </p:nvPr>
        </p:nvSpPr>
        <p:spPr>
          <a:xfrm>
            <a:off x="2362200" y="3657600"/>
            <a:ext cx="6172200" cy="1371600"/>
          </a:xfrm>
        </p:spPr>
        <p:txBody>
          <a:bodyPr>
            <a:normAutofit/>
          </a:bodyPr>
          <a:lstStyle/>
          <a:p>
            <a:pPr algn="ctr"/>
            <a:r>
              <a:rPr lang="en-US" sz="2800" u="sng" dirty="0" smtClean="0"/>
              <a:t>LECTURE 1 : INTRODUCTION</a:t>
            </a:r>
            <a:endParaRPr lang="en-US" sz="2800"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a:t>
            </a:r>
            <a:endParaRPr lang="en-US" dirty="0"/>
          </a:p>
        </p:txBody>
      </p:sp>
      <p:sp>
        <p:nvSpPr>
          <p:cNvPr id="3" name="Content Placeholder 2"/>
          <p:cNvSpPr>
            <a:spLocks noGrp="1"/>
          </p:cNvSpPr>
          <p:nvPr>
            <p:ph sz="quarter" idx="1"/>
          </p:nvPr>
        </p:nvSpPr>
        <p:spPr/>
        <p:txBody>
          <a:bodyPr/>
          <a:lstStyle/>
          <a:p>
            <a:r>
              <a:rPr lang="en-US" dirty="0" smtClean="0"/>
              <a:t>Bio informatics session</a:t>
            </a:r>
          </a:p>
          <a:p>
            <a:r>
              <a:rPr lang="en-US" dirty="0" smtClean="0"/>
              <a:t>Proposal </a:t>
            </a:r>
          </a:p>
          <a:p>
            <a:r>
              <a:rPr lang="en-US" dirty="0" smtClean="0"/>
              <a:t>Meetings to discuss your progress</a:t>
            </a:r>
          </a:p>
          <a:p>
            <a:r>
              <a:rPr lang="en-US" dirty="0" smtClean="0"/>
              <a:t>Office hours will be available to discuss your problems but implementation and brain storming has to be done totally at your end as this is what you will be marked for </a:t>
            </a:r>
          </a:p>
          <a:p>
            <a:r>
              <a:rPr lang="en-US" dirty="0" smtClean="0"/>
              <a:t>Groups – a never ending debate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Textbook and References</a:t>
            </a:r>
            <a:br>
              <a:rPr lang="en-US" dirty="0" smtClean="0"/>
            </a:b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Data Structures and Algorithms in C++ 4th Edition- by Adam </a:t>
            </a:r>
            <a:r>
              <a:rPr lang="en-US" dirty="0" err="1" smtClean="0"/>
              <a:t>Drozdek</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outline </a:t>
            </a:r>
            <a:endParaRPr lang="en-US" dirty="0"/>
          </a:p>
        </p:txBody>
      </p:sp>
      <p:sp>
        <p:nvSpPr>
          <p:cNvPr id="3" name="Content Placeholder 2"/>
          <p:cNvSpPr>
            <a:spLocks noGrp="1"/>
          </p:cNvSpPr>
          <p:nvPr>
            <p:ph sz="quarter" idx="1"/>
          </p:nvPr>
        </p:nvSpPr>
        <p:spPr/>
        <p:txBody>
          <a:bodyPr/>
          <a:lstStyle/>
          <a:p>
            <a:r>
              <a:rPr lang="en-US" dirty="0" smtClean="0"/>
              <a:t>Will also be sent to you via slate</a:t>
            </a:r>
          </a:p>
          <a:p>
            <a:pPr>
              <a:buNone/>
            </a:pP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 as a course</a:t>
            </a:r>
            <a:endParaRPr lang="en-US" dirty="0"/>
          </a:p>
        </p:txBody>
      </p:sp>
      <p:sp>
        <p:nvSpPr>
          <p:cNvPr id="3" name="Content Placeholder 2"/>
          <p:cNvSpPr>
            <a:spLocks noGrp="1"/>
          </p:cNvSpPr>
          <p:nvPr>
            <p:ph sz="quarter" idx="1"/>
          </p:nvPr>
        </p:nvSpPr>
        <p:spPr/>
        <p:txBody>
          <a:bodyPr/>
          <a:lstStyle/>
          <a:p>
            <a:r>
              <a:rPr lang="en-US" dirty="0" smtClean="0"/>
              <a:t>What is data structures</a:t>
            </a:r>
          </a:p>
          <a:p>
            <a:r>
              <a:rPr lang="en-US" dirty="0" smtClean="0"/>
              <a:t>What is the purpose to study it?</a:t>
            </a:r>
          </a:p>
          <a:p>
            <a:r>
              <a:rPr lang="en-US" dirty="0" smtClean="0"/>
              <a:t>How will the course be taken in a flow for the whole semester?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9800"/>
            <a:ext cx="7467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4900" b="1" u="sng" dirty="0" smtClean="0"/>
              <a:t>Questions</a:t>
            </a:r>
            <a:endParaRPr lang="en-US" sz="4900"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Background</a:t>
            </a:r>
          </a:p>
          <a:p>
            <a:r>
              <a:rPr lang="en-US" smtClean="0"/>
              <a:t>Domain - Data </a:t>
            </a:r>
            <a:r>
              <a:rPr lang="en-US" dirty="0" smtClean="0"/>
              <a:t>sciences </a:t>
            </a:r>
            <a:endParaRPr lang="en-US" dirty="0" smtClean="0"/>
          </a:p>
          <a:p>
            <a:r>
              <a:rPr lang="en-US" dirty="0" smtClean="0"/>
              <a:t>MS (CS) – LUMS</a:t>
            </a:r>
          </a:p>
          <a:p>
            <a:r>
              <a:rPr lang="en-US" dirty="0" smtClean="0"/>
              <a:t>BS (CS) -FAST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of conduct</a:t>
            </a:r>
            <a:endParaRPr lang="en-US" dirty="0"/>
          </a:p>
        </p:txBody>
      </p:sp>
      <p:sp>
        <p:nvSpPr>
          <p:cNvPr id="3" name="Content Placeholder 2"/>
          <p:cNvSpPr>
            <a:spLocks noGrp="1"/>
          </p:cNvSpPr>
          <p:nvPr>
            <p:ph sz="quarter" idx="1"/>
          </p:nvPr>
        </p:nvSpPr>
        <p:spPr/>
        <p:txBody>
          <a:bodyPr/>
          <a:lstStyle/>
          <a:p>
            <a:r>
              <a:rPr lang="en-US" dirty="0" smtClean="0"/>
              <a:t>Punctuality – Late walk-ins</a:t>
            </a:r>
          </a:p>
          <a:p>
            <a:r>
              <a:rPr lang="en-US" dirty="0" smtClean="0"/>
              <a:t>Disturbance in class (cell phones, cross talks and giggles)</a:t>
            </a:r>
          </a:p>
          <a:p>
            <a:r>
              <a:rPr lang="en-US" dirty="0" smtClean="0"/>
              <a:t>Cheating / </a:t>
            </a:r>
            <a:r>
              <a:rPr lang="en-US" dirty="0" err="1" smtClean="0"/>
              <a:t>Plag</a:t>
            </a:r>
            <a:r>
              <a:rPr lang="en-US" dirty="0" smtClean="0"/>
              <a:t> in assignments</a:t>
            </a:r>
          </a:p>
          <a:p>
            <a:r>
              <a:rPr lang="en-US" dirty="0" smtClean="0"/>
              <a:t>Asking for extension in assignments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division</a:t>
            </a:r>
            <a:endParaRPr lang="en-US" dirty="0"/>
          </a:p>
        </p:txBody>
      </p:sp>
      <p:sp>
        <p:nvSpPr>
          <p:cNvPr id="3" name="Content Placeholder 2"/>
          <p:cNvSpPr>
            <a:spLocks noGrp="1"/>
          </p:cNvSpPr>
          <p:nvPr>
            <p:ph sz="quarter" idx="1"/>
          </p:nvPr>
        </p:nvSpPr>
        <p:spPr/>
        <p:txBody>
          <a:bodyPr/>
          <a:lstStyle/>
          <a:p>
            <a:r>
              <a:rPr lang="en-US" dirty="0" smtClean="0"/>
              <a:t>75:25 ratio of theory classes: labs</a:t>
            </a:r>
          </a:p>
          <a:p>
            <a:r>
              <a:rPr lang="en-US" dirty="0" smtClean="0"/>
              <a:t>Implementation is important</a:t>
            </a:r>
          </a:p>
          <a:p>
            <a:r>
              <a:rPr lang="en-US" dirty="0" smtClean="0"/>
              <a:t>Labs will provide opportunity to apply concepts into codes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 Scheme</a:t>
            </a:r>
            <a:endParaRPr lang="en-US" dirty="0"/>
          </a:p>
        </p:txBody>
      </p:sp>
      <p:sp>
        <p:nvSpPr>
          <p:cNvPr id="3" name="Content Placeholder 2"/>
          <p:cNvSpPr>
            <a:spLocks noGrp="1"/>
          </p:cNvSpPr>
          <p:nvPr>
            <p:ph sz="quarter" idx="1"/>
          </p:nvPr>
        </p:nvSpPr>
        <p:spPr/>
        <p:txBody>
          <a:bodyPr/>
          <a:lstStyle/>
          <a:p>
            <a:r>
              <a:rPr lang="en-US" dirty="0" smtClean="0"/>
              <a:t>Programming Assignments 20%</a:t>
            </a:r>
          </a:p>
          <a:p>
            <a:r>
              <a:rPr lang="en-US" dirty="0" smtClean="0"/>
              <a:t>Quizzes 10%</a:t>
            </a:r>
          </a:p>
          <a:p>
            <a:r>
              <a:rPr lang="en-US" dirty="0" smtClean="0"/>
              <a:t>Midterm Exam 15%</a:t>
            </a:r>
          </a:p>
          <a:p>
            <a:r>
              <a:rPr lang="en-US" dirty="0" smtClean="0"/>
              <a:t>Final Exam 40%</a:t>
            </a:r>
          </a:p>
          <a:p>
            <a:r>
              <a:rPr lang="en-US" dirty="0" smtClean="0"/>
              <a:t>Class Project 10%</a:t>
            </a:r>
          </a:p>
          <a:p>
            <a:r>
              <a:rPr lang="en-US" dirty="0" smtClean="0"/>
              <a:t>Class Participation 05%</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Assignments</a:t>
            </a:r>
            <a:endParaRPr lang="en-US" dirty="0"/>
          </a:p>
        </p:txBody>
      </p:sp>
      <p:sp>
        <p:nvSpPr>
          <p:cNvPr id="3" name="Content Placeholder 2"/>
          <p:cNvSpPr>
            <a:spLocks noGrp="1"/>
          </p:cNvSpPr>
          <p:nvPr>
            <p:ph sz="quarter" idx="1"/>
          </p:nvPr>
        </p:nvSpPr>
        <p:spPr/>
        <p:txBody>
          <a:bodyPr>
            <a:normAutofit/>
          </a:bodyPr>
          <a:lstStyle/>
          <a:p>
            <a:r>
              <a:rPr lang="en-US" dirty="0" smtClean="0"/>
              <a:t>3 assignments</a:t>
            </a:r>
          </a:p>
          <a:p>
            <a:r>
              <a:rPr lang="en-US" dirty="0" smtClean="0"/>
              <a:t>Will be totally from the concepts discussed in class</a:t>
            </a:r>
          </a:p>
          <a:p>
            <a:r>
              <a:rPr lang="en-US" dirty="0" smtClean="0"/>
              <a:t>Just brain storming from your end is required to think efficient solution</a:t>
            </a:r>
          </a:p>
          <a:p>
            <a:r>
              <a:rPr lang="en-US" dirty="0" err="1" smtClean="0"/>
              <a:t>Hackerank</a:t>
            </a:r>
            <a:r>
              <a:rPr lang="en-US" dirty="0" smtClean="0"/>
              <a:t> is the platform </a:t>
            </a:r>
          </a:p>
          <a:p>
            <a:r>
              <a:rPr lang="en-US" dirty="0" smtClean="0"/>
              <a:t>Assignments hold proper </a:t>
            </a:r>
            <a:r>
              <a:rPr lang="en-US" dirty="0" err="1" smtClean="0"/>
              <a:t>weightage</a:t>
            </a:r>
            <a:r>
              <a:rPr lang="en-US" dirty="0" smtClean="0"/>
              <a:t> in your grade so do think before cheating or being late in submitting it</a:t>
            </a:r>
          </a:p>
          <a:p>
            <a:r>
              <a:rPr lang="en-US" dirty="0" smtClean="0"/>
              <a:t>Language : C++</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Quizzes</a:t>
            </a:r>
            <a:endParaRPr lang="en-US" dirty="0"/>
          </a:p>
        </p:txBody>
      </p:sp>
      <p:sp>
        <p:nvSpPr>
          <p:cNvPr id="3" name="Content Placeholder 2"/>
          <p:cNvSpPr>
            <a:spLocks noGrp="1"/>
          </p:cNvSpPr>
          <p:nvPr>
            <p:ph sz="quarter" idx="1"/>
          </p:nvPr>
        </p:nvSpPr>
        <p:spPr/>
        <p:txBody>
          <a:bodyPr/>
          <a:lstStyle/>
          <a:p>
            <a:r>
              <a:rPr lang="en-US" dirty="0" smtClean="0"/>
              <a:t>Unannounced </a:t>
            </a:r>
          </a:p>
          <a:p>
            <a:r>
              <a:rPr lang="en-US" dirty="0" smtClean="0"/>
              <a:t>Max:  4</a:t>
            </a:r>
          </a:p>
          <a:p>
            <a:r>
              <a:rPr lang="en-US" dirty="0" smtClean="0"/>
              <a:t>Most probably a scheme of n-1 is to be followed but its not final.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Mids</a:t>
            </a:r>
            <a:r>
              <a:rPr lang="en-US" dirty="0" smtClean="0"/>
              <a:t> and Final</a:t>
            </a:r>
            <a:endParaRPr lang="en-US" dirty="0"/>
          </a:p>
        </p:txBody>
      </p:sp>
      <p:sp>
        <p:nvSpPr>
          <p:cNvPr id="3" name="Content Placeholder 2"/>
          <p:cNvSpPr>
            <a:spLocks noGrp="1"/>
          </p:cNvSpPr>
          <p:nvPr>
            <p:ph sz="quarter" idx="1"/>
          </p:nvPr>
        </p:nvSpPr>
        <p:spPr/>
        <p:txBody>
          <a:bodyPr/>
          <a:lstStyle/>
          <a:p>
            <a:r>
              <a:rPr lang="en-US" dirty="0" smtClean="0"/>
              <a:t>Testing of concepts </a:t>
            </a:r>
          </a:p>
          <a:p>
            <a:r>
              <a:rPr lang="en-US" dirty="0" smtClean="0"/>
              <a:t>Top 3 students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participation</a:t>
            </a:r>
            <a:endParaRPr lang="en-US" dirty="0"/>
          </a:p>
        </p:txBody>
      </p:sp>
      <p:sp>
        <p:nvSpPr>
          <p:cNvPr id="3" name="Content Placeholder 2"/>
          <p:cNvSpPr>
            <a:spLocks noGrp="1"/>
          </p:cNvSpPr>
          <p:nvPr>
            <p:ph sz="quarter" idx="1"/>
          </p:nvPr>
        </p:nvSpPr>
        <p:spPr/>
        <p:txBody>
          <a:bodyPr/>
          <a:lstStyle/>
          <a:p>
            <a:r>
              <a:rPr lang="en-US" dirty="0" smtClean="0"/>
              <a:t>Bonuses – you can be lucky some day </a:t>
            </a:r>
          </a:p>
          <a:p>
            <a:r>
              <a:rPr lang="en-US" dirty="0" smtClean="0"/>
              <a:t>Some event participation can help you up</a:t>
            </a:r>
          </a:p>
          <a:p>
            <a:r>
              <a:rPr lang="en-US" dirty="0" smtClean="0"/>
              <a:t>Good performance</a:t>
            </a:r>
          </a:p>
          <a:p>
            <a:r>
              <a:rPr lang="en-US" dirty="0" smtClean="0"/>
              <a:t>Paying attention in class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71</TotalTime>
  <Words>304</Words>
  <Application>Microsoft Office PowerPoint</Application>
  <PresentationFormat>On-screen Show (4:3)</PresentationFormat>
  <Paragraphs>58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Oriel</vt:lpstr>
      <vt:lpstr>CS 201 – DATA STRUCTURES</vt:lpstr>
      <vt:lpstr>INTRODUCTION</vt:lpstr>
      <vt:lpstr>Code of conduct</vt:lpstr>
      <vt:lpstr>Course division</vt:lpstr>
      <vt:lpstr>Grading Scheme</vt:lpstr>
      <vt:lpstr>Assignments</vt:lpstr>
      <vt:lpstr>Quizzes</vt:lpstr>
      <vt:lpstr>Mids and Final</vt:lpstr>
      <vt:lpstr>Class participation</vt:lpstr>
      <vt:lpstr>Project</vt:lpstr>
      <vt:lpstr> Textbook and References </vt:lpstr>
      <vt:lpstr>Course outline </vt:lpstr>
      <vt:lpstr>Data structures as a course</vt:lpstr>
      <vt:lpstr>                               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201 – DATA STRUCTURES</dc:title>
  <dc:creator>nida pervaiz</dc:creator>
  <cp:lastModifiedBy>Mirza Pervaz</cp:lastModifiedBy>
  <cp:revision>6</cp:revision>
  <dcterms:created xsi:type="dcterms:W3CDTF">2006-08-16T00:00:00Z</dcterms:created>
  <dcterms:modified xsi:type="dcterms:W3CDTF">2018-08-26T15:16:29Z</dcterms:modified>
</cp:coreProperties>
</file>