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79A6E1C7-D5E4-4B53-AAE8-B1043A05B22D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A1DE414A-6C7A-4DEC-94F6-F30471CCB7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1C7-D5E4-4B53-AAE8-B1043A05B22D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14A-6C7A-4DEC-94F6-F30471CCB7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1C7-D5E4-4B53-AAE8-B1043A05B22D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14A-6C7A-4DEC-94F6-F30471CCB7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9A6E1C7-D5E4-4B53-AAE8-B1043A05B22D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DE414A-6C7A-4DEC-94F6-F30471CCB7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79A6E1C7-D5E4-4B53-AAE8-B1043A05B22D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A1DE414A-6C7A-4DEC-94F6-F30471CCB7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1C7-D5E4-4B53-AAE8-B1043A05B22D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14A-6C7A-4DEC-94F6-F30471CCB7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1C7-D5E4-4B53-AAE8-B1043A05B22D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14A-6C7A-4DEC-94F6-F30471CCB7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9A6E1C7-D5E4-4B53-AAE8-B1043A05B22D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DE414A-6C7A-4DEC-94F6-F30471CCB7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1C7-D5E4-4B53-AAE8-B1043A05B22D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14A-6C7A-4DEC-94F6-F30471CCB7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9A6E1C7-D5E4-4B53-AAE8-B1043A05B22D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DE414A-6C7A-4DEC-94F6-F30471CCB7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9A6E1C7-D5E4-4B53-AAE8-B1043A05B22D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DE414A-6C7A-4DEC-94F6-F30471CCB7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9A6E1C7-D5E4-4B53-AAE8-B1043A05B22D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1DE414A-6C7A-4DEC-94F6-F30471CCB7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7150" y="1689296"/>
            <a:ext cx="8229600" cy="1894362"/>
          </a:xfrm>
        </p:spPr>
        <p:txBody>
          <a:bodyPr/>
          <a:lstStyle/>
          <a:p>
            <a:r>
              <a:rPr lang="en-US" dirty="0" smtClean="0"/>
              <a:t>           CS 201 –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7828" y="3596553"/>
            <a:ext cx="8229600" cy="1371600"/>
          </a:xfrm>
        </p:spPr>
        <p:txBody>
          <a:bodyPr/>
          <a:lstStyle/>
          <a:p>
            <a:r>
              <a:rPr lang="en-US" dirty="0" smtClean="0"/>
              <a:t>                                LECTURE 10 : Linked List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033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using linked list?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Better option than arrays for inserting and deleting element-its faster.</a:t>
            </a:r>
          </a:p>
          <a:p>
            <a:r>
              <a:rPr lang="en-US" dirty="0" smtClean="0"/>
              <a:t>No size limitation</a:t>
            </a:r>
          </a:p>
          <a:p>
            <a:r>
              <a:rPr lang="en-US" dirty="0" smtClean="0"/>
              <a:t>But extra space is used and sequential access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8618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Major operations</a:t>
            </a:r>
          </a:p>
          <a:p>
            <a:pPr lvl="3"/>
            <a:r>
              <a:rPr lang="en-US" sz="2800" dirty="0" smtClean="0"/>
              <a:t>Insertion </a:t>
            </a:r>
          </a:p>
          <a:p>
            <a:pPr lvl="3"/>
            <a:r>
              <a:rPr lang="en-US" sz="2800" dirty="0" smtClean="0"/>
              <a:t>Deletion</a:t>
            </a:r>
          </a:p>
          <a:p>
            <a:pPr lvl="3"/>
            <a:r>
              <a:rPr lang="en-US" sz="2800" dirty="0" smtClean="0"/>
              <a:t>Search</a:t>
            </a:r>
          </a:p>
          <a:p>
            <a:pPr lvl="3"/>
            <a:r>
              <a:rPr lang="en-US" sz="2800" dirty="0" smtClean="0"/>
              <a:t>Incorporation of OOP </a:t>
            </a:r>
          </a:p>
          <a:p>
            <a:pPr lvl="5"/>
            <a:r>
              <a:rPr lang="en-US" sz="2800" dirty="0" smtClean="0"/>
              <a:t>Constructor</a:t>
            </a:r>
          </a:p>
          <a:p>
            <a:pPr lvl="5"/>
            <a:r>
              <a:rPr lang="en-US" sz="2800" dirty="0" smtClean="0"/>
              <a:t>Destructor</a:t>
            </a:r>
          </a:p>
          <a:p>
            <a:pPr lvl="5"/>
            <a:r>
              <a:rPr lang="en-US" sz="2800" dirty="0" smtClean="0"/>
              <a:t>Copy constructor</a:t>
            </a:r>
          </a:p>
          <a:p>
            <a:pPr lvl="5"/>
            <a:r>
              <a:rPr lang="en-US" sz="2800" dirty="0" smtClean="0"/>
              <a:t>Assignment operator</a:t>
            </a:r>
          </a:p>
        </p:txBody>
      </p:sp>
    </p:spTree>
    <p:extLst>
      <p:ext uri="{BB962C8B-B14F-4D97-AF65-F5344CB8AC3E}">
        <p14:creationId xmlns="" xmlns:p14="http://schemas.microsoft.com/office/powerpoint/2010/main" val="24461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 the beginning</a:t>
            </a:r>
            <a:endParaRPr lang="en-US" dirty="0"/>
          </a:p>
        </p:txBody>
      </p:sp>
      <p:pic>
        <p:nvPicPr>
          <p:cNvPr id="1026" name="Picture 2" descr="C:\Users\Mirza Pervaz\Desktop\inserting beg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7834" y="2082019"/>
            <a:ext cx="6869557" cy="3981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 the end</a:t>
            </a:r>
            <a:endParaRPr lang="en-US" dirty="0"/>
          </a:p>
        </p:txBody>
      </p:sp>
      <p:pic>
        <p:nvPicPr>
          <p:cNvPr id="2050" name="Picture 2" descr="C:\Users\Mirza Pervaz\Desktop\adding end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6257" y="1716258"/>
            <a:ext cx="7385539" cy="4389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from the end</a:t>
            </a:r>
            <a:endParaRPr lang="en-US" dirty="0"/>
          </a:p>
        </p:txBody>
      </p:sp>
      <p:pic>
        <p:nvPicPr>
          <p:cNvPr id="3074" name="Picture 2" descr="C:\Users\Mirza Pervaz\Desktop\deleting end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7446" y="1828800"/>
            <a:ext cx="7329268" cy="44031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from between</a:t>
            </a:r>
            <a:endParaRPr lang="en-US" dirty="0"/>
          </a:p>
        </p:txBody>
      </p:sp>
      <p:pic>
        <p:nvPicPr>
          <p:cNvPr id="4098" name="Picture 2" descr="C:\Users\Mirza Pervaz\Desktop\deleting betwee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5582" y="1842869"/>
            <a:ext cx="7877907" cy="40655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can only move in one direction.</a:t>
            </a:r>
          </a:p>
          <a:p>
            <a:r>
              <a:rPr lang="en-US" dirty="0" smtClean="0"/>
              <a:t>For deletion we have to traverse till the predecessor of the node to be deleted.</a:t>
            </a:r>
          </a:p>
          <a:p>
            <a:r>
              <a:rPr lang="en-US" dirty="0" smtClean="0"/>
              <a:t>Insertion before a given node</a:t>
            </a:r>
          </a:p>
          <a:p>
            <a:r>
              <a:rPr lang="en-US" dirty="0" smtClean="0"/>
              <a:t>Reversing a linked list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526</TotalTime>
  <Words>105</Words>
  <Application>Microsoft Office PowerPoint</Application>
  <PresentationFormat>Custom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           CS 201 – DATA STRUCTURES</vt:lpstr>
      <vt:lpstr>Why using linked list? </vt:lpstr>
      <vt:lpstr>Singly linked list</vt:lpstr>
      <vt:lpstr>Inserting in the beginning</vt:lpstr>
      <vt:lpstr>Inserting in the end</vt:lpstr>
      <vt:lpstr>Deleting from the end</vt:lpstr>
      <vt:lpstr>Deleting from between</vt:lpstr>
      <vt:lpstr>LIMITATIONS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 – DATA STRUCTURES</dc:title>
  <dc:creator>Nida Pervaiz</dc:creator>
  <cp:lastModifiedBy>Mirza Pervaz</cp:lastModifiedBy>
  <cp:revision>42</cp:revision>
  <dcterms:created xsi:type="dcterms:W3CDTF">2018-09-13T08:26:40Z</dcterms:created>
  <dcterms:modified xsi:type="dcterms:W3CDTF">2018-09-20T14:27:21Z</dcterms:modified>
</cp:coreProperties>
</file>