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240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581400"/>
            <a:ext cx="6172200" cy="1371600"/>
          </a:xfrm>
        </p:spPr>
        <p:txBody>
          <a:bodyPr/>
          <a:lstStyle/>
          <a:p>
            <a:r>
              <a:rPr lang="en-US" dirty="0" smtClean="0"/>
              <a:t>LECTURE 12 – DOUBLY AND CIRCULAR </a:t>
            </a:r>
            <a:r>
              <a:rPr lang="en-US" dirty="0" smtClean="0"/>
              <a:t>   			       LINKED </a:t>
            </a:r>
            <a:r>
              <a:rPr lang="en-US" dirty="0" smtClean="0"/>
              <a:t>LIST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 over singly linked list</a:t>
            </a:r>
          </a:p>
          <a:p>
            <a:r>
              <a:rPr lang="en-US" dirty="0" smtClean="0"/>
              <a:t>Can be traversed both ways </a:t>
            </a:r>
          </a:p>
          <a:p>
            <a:r>
              <a:rPr lang="en-US" dirty="0" smtClean="0"/>
              <a:t>Deleting node becomes easier</a:t>
            </a:r>
          </a:p>
          <a:p>
            <a:r>
              <a:rPr lang="en-US" dirty="0" smtClean="0"/>
              <a:t>Disadvantage </a:t>
            </a:r>
          </a:p>
          <a:p>
            <a:pPr lvl="2"/>
            <a:r>
              <a:rPr lang="en-US" sz="2000" dirty="0" smtClean="0"/>
              <a:t>Extra space</a:t>
            </a:r>
          </a:p>
          <a:p>
            <a:pPr lvl="2"/>
            <a:r>
              <a:rPr lang="en-US" sz="2000" dirty="0" smtClean="0"/>
              <a:t>All operations require extra pointer to be maintained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Last node rather than pointing to null, points to the starting node.</a:t>
            </a:r>
          </a:p>
          <a:p>
            <a:r>
              <a:rPr lang="en-US" dirty="0" smtClean="0"/>
              <a:t>Can consider an example of processors in operating system utilizing some resource.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 using linear linked list approach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Insertion in empty list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newlynode</a:t>
            </a:r>
            <a:r>
              <a:rPr lang="en-US" dirty="0" smtClean="0"/>
              <a:t> -&gt; next= </a:t>
            </a:r>
            <a:r>
              <a:rPr lang="en-US" dirty="0" err="1" smtClean="0"/>
              <a:t>newlynode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Insertion at the beginning of the list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newlynode</a:t>
            </a:r>
            <a:r>
              <a:rPr lang="en-US" dirty="0" smtClean="0"/>
              <a:t> -&gt; next = tail-&gt;next</a:t>
            </a:r>
          </a:p>
          <a:p>
            <a:pPr>
              <a:buNone/>
            </a:pPr>
            <a:r>
              <a:rPr lang="en-US" dirty="0" smtClean="0"/>
              <a:t>	tail-&gt;next = </a:t>
            </a:r>
            <a:r>
              <a:rPr lang="en-US" dirty="0" err="1" smtClean="0"/>
              <a:t>newlynode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u="sng" dirty="0" smtClean="0"/>
              <a:t>Insertion at the end of the list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newlynode</a:t>
            </a:r>
            <a:r>
              <a:rPr lang="en-US" dirty="0" smtClean="0"/>
              <a:t> -&gt; next = tail-&gt;next</a:t>
            </a:r>
          </a:p>
          <a:p>
            <a:pPr>
              <a:buNone/>
            </a:pPr>
            <a:r>
              <a:rPr lang="en-US" dirty="0" smtClean="0"/>
              <a:t>	tail-&gt;next = </a:t>
            </a:r>
            <a:r>
              <a:rPr lang="en-US" dirty="0" err="1" smtClean="0"/>
              <a:t>newlynode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tail=</a:t>
            </a:r>
            <a:r>
              <a:rPr lang="en-US" dirty="0" err="1" smtClean="0"/>
              <a:t>newlynode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circular using linear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issues as of singly linked list</a:t>
            </a:r>
          </a:p>
          <a:p>
            <a:r>
              <a:rPr lang="en-US" dirty="0" smtClean="0"/>
              <a:t>Solution: Go for circular doubly linked list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</TotalTime>
  <Words>102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CS 201 – DATA STRUCTURES</vt:lpstr>
      <vt:lpstr>Doubly linked list</vt:lpstr>
      <vt:lpstr>Circular linked list</vt:lpstr>
      <vt:lpstr>Circular linked list using linear linked list approach</vt:lpstr>
      <vt:lpstr>Problems with circular using linear approach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4</cp:revision>
  <dcterms:created xsi:type="dcterms:W3CDTF">2006-08-16T00:00:00Z</dcterms:created>
  <dcterms:modified xsi:type="dcterms:W3CDTF">2018-09-20T15:09:02Z</dcterms:modified>
</cp:coreProperties>
</file>