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05000"/>
            <a:ext cx="6172200" cy="1894362"/>
          </a:xfrm>
        </p:spPr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038600"/>
            <a:ext cx="6172200" cy="1371600"/>
          </a:xfrm>
        </p:spPr>
        <p:txBody>
          <a:bodyPr/>
          <a:lstStyle/>
          <a:p>
            <a:r>
              <a:rPr lang="en-US" dirty="0" smtClean="0"/>
              <a:t>             Lecture </a:t>
            </a:r>
            <a:r>
              <a:rPr lang="en-US" dirty="0" smtClean="0"/>
              <a:t>14: Sorting techniques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sorting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Insertion sort 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Bubble sort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each iteration a chunk of the array is checked</a:t>
            </a:r>
          </a:p>
          <a:p>
            <a:r>
              <a:rPr lang="en-US" dirty="0" smtClean="0"/>
              <a:t>Progression takes place and in the last iteration entire array is checked.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insertionSort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n)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key, j; </a:t>
            </a:r>
          </a:p>
          <a:p>
            <a:pPr>
              <a:buNone/>
            </a:pPr>
            <a:r>
              <a:rPr lang="en-US" dirty="0" smtClean="0"/>
              <a:t>   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pPr>
              <a:buNone/>
            </a:pPr>
            <a:r>
              <a:rPr lang="en-US" dirty="0" smtClean="0"/>
              <a:t>   { </a:t>
            </a:r>
          </a:p>
          <a:p>
            <a:pPr>
              <a:buNone/>
            </a:pPr>
            <a:r>
              <a:rPr lang="en-US" dirty="0" smtClean="0"/>
              <a:t>       key =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</a:p>
          <a:p>
            <a:pPr>
              <a:buNone/>
            </a:pPr>
            <a:r>
              <a:rPr lang="en-US" dirty="0" smtClean="0"/>
              <a:t>       j = i-1;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while (j &gt;= 0 &amp;&amp; </a:t>
            </a:r>
            <a:r>
              <a:rPr lang="en-US" dirty="0" err="1" smtClean="0"/>
              <a:t>arr</a:t>
            </a:r>
            <a:r>
              <a:rPr lang="en-US" dirty="0" smtClean="0"/>
              <a:t>[j] &gt; key) </a:t>
            </a:r>
          </a:p>
          <a:p>
            <a:pPr>
              <a:buNone/>
            </a:pPr>
            <a:r>
              <a:rPr lang="en-US" dirty="0" smtClean="0"/>
              <a:t>       {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arr</a:t>
            </a:r>
            <a:r>
              <a:rPr lang="en-US" dirty="0" smtClean="0"/>
              <a:t>[j+1] = </a:t>
            </a:r>
            <a:r>
              <a:rPr lang="en-US" dirty="0" err="1" smtClean="0"/>
              <a:t>arr</a:t>
            </a:r>
            <a:r>
              <a:rPr lang="en-US" dirty="0" smtClean="0"/>
              <a:t>[j]; </a:t>
            </a:r>
          </a:p>
          <a:p>
            <a:pPr>
              <a:buNone/>
            </a:pPr>
            <a:r>
              <a:rPr lang="en-US" dirty="0" smtClean="0"/>
              <a:t>           j = j-1; </a:t>
            </a:r>
          </a:p>
          <a:p>
            <a:pPr>
              <a:buNone/>
            </a:pPr>
            <a:r>
              <a:rPr lang="en-US" dirty="0" smtClean="0"/>
              <a:t>       }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arr</a:t>
            </a:r>
            <a:r>
              <a:rPr lang="en-US" dirty="0" smtClean="0"/>
              <a:t>[j+1] = key; </a:t>
            </a:r>
          </a:p>
          <a:p>
            <a:pPr>
              <a:buNone/>
            </a:pPr>
            <a:r>
              <a:rPr lang="en-US" dirty="0" smtClean="0"/>
              <a:t>   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Best case – already sorted O(n)</a:t>
            </a:r>
          </a:p>
          <a:p>
            <a:r>
              <a:rPr lang="en-US" dirty="0" smtClean="0"/>
              <a:t>Worst case – reverse order O(n^2)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insertion sort?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Insertion sort takes maximum time to sort if elements are sorted in reverse order. And it takes minimum time when elements are already sorted.</a:t>
            </a:r>
          </a:p>
          <a:p>
            <a:r>
              <a:rPr lang="en-US" dirty="0" smtClean="0"/>
              <a:t>used when number of elements is small. </a:t>
            </a:r>
          </a:p>
          <a:p>
            <a:r>
              <a:rPr lang="en-US" dirty="0" smtClean="0"/>
              <a:t>Also useful when input array is almost sorted, only few elements are misplaced in complete big array.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Selection Sort pseudo code</a:t>
            </a:r>
          </a:p>
          <a:p>
            <a:pPr>
              <a:buNone/>
            </a:pPr>
            <a:r>
              <a:rPr lang="pt-BR" dirty="0" smtClean="0"/>
              <a:t>for i = 0 to n – 2 do</a:t>
            </a:r>
          </a:p>
          <a:p>
            <a:pPr>
              <a:buNone/>
            </a:pPr>
            <a:r>
              <a:rPr lang="en-US" dirty="0" smtClean="0"/>
              <a:t>		(min, </a:t>
            </a:r>
            <a:r>
              <a:rPr lang="en-US" dirty="0" err="1" smtClean="0"/>
              <a:t>minInd</a:t>
            </a:r>
            <a:r>
              <a:rPr lang="en-US" dirty="0" smtClean="0"/>
              <a:t>) &lt;-  </a:t>
            </a:r>
            <a:r>
              <a:rPr lang="en-US" dirty="0" err="1" smtClean="0"/>
              <a:t>findMin</a:t>
            </a:r>
            <a:r>
              <a:rPr lang="en-US" dirty="0" smtClean="0"/>
              <a:t>(A[</a:t>
            </a:r>
            <a:r>
              <a:rPr lang="en-US" dirty="0" err="1" smtClean="0"/>
              <a:t>i</a:t>
            </a:r>
            <a:r>
              <a:rPr lang="en-US" dirty="0" smtClean="0"/>
              <a:t>..n])</a:t>
            </a:r>
          </a:p>
          <a:p>
            <a:pPr>
              <a:buNone/>
            </a:pPr>
            <a:r>
              <a:rPr lang="en-US" dirty="0" smtClean="0"/>
              <a:t>		Swap(A[</a:t>
            </a:r>
            <a:r>
              <a:rPr lang="en-US" dirty="0" err="1" smtClean="0"/>
              <a:t>i</a:t>
            </a:r>
            <a:r>
              <a:rPr lang="en-US" dirty="0" smtClean="0"/>
              <a:t>],A[</a:t>
            </a:r>
            <a:r>
              <a:rPr lang="en-US" dirty="0" err="1" smtClean="0"/>
              <a:t>minInd</a:t>
            </a:r>
            <a:r>
              <a:rPr lang="en-US" dirty="0" smtClean="0"/>
              <a:t>])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example consider the following example of selection sort being carried out on a sample set of data:</a:t>
            </a:r>
          </a:p>
          <a:p>
            <a:r>
              <a:rPr lang="en-US" dirty="0" smtClean="0"/>
              <a:t>9 2 5 7 4 8 on pass 1 look for smallest in 1st to 6th swap 2nd with first giving</a:t>
            </a:r>
          </a:p>
          <a:p>
            <a:r>
              <a:rPr lang="en-US" dirty="0" smtClean="0"/>
              <a:t>2 9 5 7 4 8 on pass 2 look for smallest in 2nd to 6th swap 5th with second giving</a:t>
            </a:r>
          </a:p>
          <a:p>
            <a:r>
              <a:rPr lang="en-US" dirty="0" smtClean="0"/>
              <a:t>2 4 5 7 9 8 on pass 3 look for smallest in 3rd to 6th swap 3rd with third giving</a:t>
            </a:r>
          </a:p>
          <a:p>
            <a:r>
              <a:rPr lang="en-US" dirty="0" smtClean="0"/>
              <a:t>2 4 5 7 9 8 on pass 4 look for smallest in 4th to 6th swap 4th with fourth giving</a:t>
            </a:r>
          </a:p>
          <a:p>
            <a:r>
              <a:rPr lang="en-US" dirty="0" smtClean="0"/>
              <a:t>2 4 5 7 9 8 on pass 5 look for smallest in 5th to 6th swap 5th with 6th giving</a:t>
            </a:r>
          </a:p>
          <a:p>
            <a:r>
              <a:rPr lang="en-US" dirty="0" smtClean="0"/>
              <a:t>2 4 5 7 8 9 sorted.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(n - 1) + (n - 2) + ... + 3 + 2 + 1 = n(n + 1)/2</a:t>
            </a:r>
          </a:p>
          <a:p>
            <a:r>
              <a:rPr lang="pt-BR" dirty="0" smtClean="0"/>
              <a:t>Hence the complexity comes out to be O(n^2)</a:t>
            </a:r>
          </a:p>
          <a:p>
            <a:r>
              <a:rPr lang="pt-BR" dirty="0" smtClean="0"/>
              <a:t>Notice the difference between selection and insertion for best case i.e. When array is already sorted.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194</TotalTime>
  <Words>398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CS 201 – DATA STRUCTURES</vt:lpstr>
      <vt:lpstr>Elementary sorting techniques</vt:lpstr>
      <vt:lpstr>Insertion sort</vt:lpstr>
      <vt:lpstr>Slide 4</vt:lpstr>
      <vt:lpstr>Complexity</vt:lpstr>
      <vt:lpstr>When to use insertion sort?</vt:lpstr>
      <vt:lpstr>Selection sort</vt:lpstr>
      <vt:lpstr>Slide 8</vt:lpstr>
      <vt:lpstr>Complexity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22</cp:revision>
  <dcterms:created xsi:type="dcterms:W3CDTF">2006-08-16T00:00:00Z</dcterms:created>
  <dcterms:modified xsi:type="dcterms:W3CDTF">2018-09-30T10:34:00Z</dcterms:modified>
</cp:coreProperties>
</file>