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2" r:id="rId6"/>
    <p:sldId id="260" r:id="rId7"/>
    <p:sldId id="263" r:id="rId8"/>
    <p:sldId id="259" r:id="rId9"/>
    <p:sldId id="264" r:id="rId10"/>
    <p:sldId id="272" r:id="rId11"/>
    <p:sldId id="273" r:id="rId12"/>
    <p:sldId id="267" r:id="rId13"/>
    <p:sldId id="268" r:id="rId14"/>
    <p:sldId id="265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201 –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Lecture </a:t>
            </a:r>
            <a:r>
              <a:rPr lang="en-US" dirty="0" smtClean="0"/>
              <a:t>15: Sorting techniques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of comb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Takes up a gap value </a:t>
            </a:r>
          </a:p>
          <a:p>
            <a:r>
              <a:rPr lang="en-US" dirty="0" smtClean="0"/>
              <a:t>Just an extra for loop addition to insert gap now</a:t>
            </a:r>
          </a:p>
          <a:p>
            <a:r>
              <a:rPr lang="en-US" dirty="0" smtClean="0"/>
              <a:t>Perform exact bubble sort using gap value now.</a:t>
            </a:r>
          </a:p>
          <a:p>
            <a:r>
              <a:rPr lang="en-US" dirty="0" smtClean="0"/>
              <a:t>Rather than comparing adjacent values compare elements with the gap.</a:t>
            </a:r>
          </a:p>
          <a:p>
            <a:r>
              <a:rPr lang="en-US" dirty="0" smtClean="0"/>
              <a:t>Comb sort worst case is still O(n^2) but its better for average and best case.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combsort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data</a:t>
            </a:r>
            <a:r>
              <a:rPr lang="fr-FR" dirty="0" smtClean="0"/>
              <a:t>[], 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smtClean="0"/>
              <a:t>n)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step = n, j, k;</a:t>
            </a:r>
          </a:p>
          <a:p>
            <a:pPr>
              <a:buNone/>
            </a:pPr>
            <a:r>
              <a:rPr lang="en-US" dirty="0" smtClean="0"/>
              <a:t>	while </a:t>
            </a:r>
            <a:r>
              <a:rPr lang="en-US" dirty="0" smtClean="0"/>
              <a:t>((step = </a:t>
            </a:r>
            <a:r>
              <a:rPr lang="en-US" dirty="0" smtClean="0"/>
              <a:t>(step/1.3</a:t>
            </a:r>
            <a:r>
              <a:rPr lang="en-US" dirty="0" smtClean="0"/>
              <a:t>)) &gt; 1) </a:t>
            </a:r>
          </a:p>
          <a:p>
            <a:pPr>
              <a:buNone/>
            </a:pPr>
            <a:r>
              <a:rPr lang="en-US" dirty="0" smtClean="0"/>
              <a:t>		for </a:t>
            </a:r>
            <a:r>
              <a:rPr lang="en-US" dirty="0" smtClean="0"/>
              <a:t>(j = n-1; j &gt;= step; j--) {</a:t>
            </a:r>
          </a:p>
          <a:p>
            <a:pPr>
              <a:buNone/>
            </a:pPr>
            <a:r>
              <a:rPr lang="en-US" dirty="0" smtClean="0"/>
              <a:t>			k </a:t>
            </a:r>
            <a:r>
              <a:rPr lang="en-US" dirty="0" smtClean="0"/>
              <a:t>= j-step;</a:t>
            </a:r>
          </a:p>
          <a:p>
            <a:pPr>
              <a:buNone/>
            </a:pPr>
            <a:r>
              <a:rPr lang="en-US" dirty="0" smtClean="0"/>
              <a:t>			if </a:t>
            </a:r>
            <a:r>
              <a:rPr lang="en-US" dirty="0" smtClean="0"/>
              <a:t>(data[j] &lt; data[k])</a:t>
            </a:r>
          </a:p>
          <a:p>
            <a:pPr>
              <a:buNone/>
            </a:pPr>
            <a:r>
              <a:rPr lang="en-US" dirty="0" smtClean="0"/>
              <a:t>			swap(data[j</a:t>
            </a:r>
            <a:r>
              <a:rPr lang="en-US" dirty="0" smtClean="0"/>
              <a:t>],data[k]);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After this exact code of bubble sort is implemented with optimization technique of flag.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Simply a modified version of insertion sort</a:t>
            </a:r>
          </a:p>
          <a:p>
            <a:r>
              <a:rPr lang="en-US" dirty="0" smtClean="0"/>
              <a:t>Improves complexity but not better than merge or quick sort</a:t>
            </a:r>
          </a:p>
          <a:p>
            <a:r>
              <a:rPr lang="en-US" dirty="0" smtClean="0"/>
              <a:t>Takes the concept of dividing the array into sub-array</a:t>
            </a:r>
          </a:p>
          <a:p>
            <a:r>
              <a:rPr lang="en-US" dirty="0" smtClean="0"/>
              <a:t>Solves problem by solving sub-problem</a:t>
            </a:r>
          </a:p>
          <a:p>
            <a:r>
              <a:rPr lang="en-US" dirty="0" smtClean="0"/>
              <a:t>Insertion sort but eradicating the incremental sort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6336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Gap value is to be decided. Can vary as per the one who is implementing 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2775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sort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shellsort</a:t>
            </a:r>
            <a:r>
              <a:rPr lang="en-US" dirty="0" smtClean="0"/>
              <a:t>( </a:t>
            </a:r>
            <a:r>
              <a:rPr lang="en-US" dirty="0" err="1" smtClean="0"/>
              <a:t>int</a:t>
            </a:r>
            <a:r>
              <a:rPr lang="en-US" dirty="0" smtClean="0"/>
              <a:t> a ) 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for</a:t>
            </a:r>
            <a:r>
              <a:rPr lang="en-US" dirty="0" smtClean="0"/>
              <a:t>( </a:t>
            </a:r>
            <a:r>
              <a:rPr lang="en-US" dirty="0" err="1" smtClean="0"/>
              <a:t>int</a:t>
            </a:r>
            <a:r>
              <a:rPr lang="en-US" dirty="0" smtClean="0"/>
              <a:t> gap = </a:t>
            </a:r>
            <a:r>
              <a:rPr lang="en-US" dirty="0" err="1" smtClean="0"/>
              <a:t>a.size</a:t>
            </a:r>
            <a:r>
              <a:rPr lang="en-US" dirty="0" smtClean="0"/>
              <a:t>( ) / 2; gap &gt; 0; gap /= 2 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      </a:t>
            </a:r>
            <a:r>
              <a:rPr lang="nn-NO" dirty="0" smtClean="0"/>
              <a:t>for</a:t>
            </a:r>
            <a:r>
              <a:rPr lang="nn-NO" dirty="0" smtClean="0"/>
              <a:t>( int i = gap; i &lt; a.size( ); </a:t>
            </a:r>
            <a:r>
              <a:rPr lang="nn-NO" dirty="0" smtClean="0"/>
              <a:t>i++ )</a:t>
            </a:r>
            <a:r>
              <a:rPr lang="en-US" dirty="0" smtClean="0"/>
              <a:t>{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tmp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 </a:t>
            </a:r>
            <a:r>
              <a:rPr lang="en-US" dirty="0" smtClean="0"/>
              <a:t>a[ </a:t>
            </a:r>
            <a:r>
              <a:rPr lang="en-US" dirty="0" err="1" smtClean="0"/>
              <a:t>i</a:t>
            </a:r>
            <a:r>
              <a:rPr lang="en-US" dirty="0" smtClean="0"/>
              <a:t> ] </a:t>
            </a:r>
            <a:r>
              <a:rPr lang="en-US" dirty="0" smtClean="0"/>
              <a:t>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j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        </a:t>
            </a:r>
            <a:r>
              <a:rPr lang="en-US" dirty="0" smtClean="0"/>
              <a:t>for( ; j &gt;= gap &amp;&amp; </a:t>
            </a:r>
            <a:r>
              <a:rPr lang="en-US" dirty="0" err="1" smtClean="0"/>
              <a:t>tmp</a:t>
            </a:r>
            <a:r>
              <a:rPr lang="en-US" dirty="0" smtClean="0"/>
              <a:t> &lt; a[ j - gap ]; j -= gap 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       a</a:t>
            </a:r>
            <a:r>
              <a:rPr lang="en-US" dirty="0" smtClean="0"/>
              <a:t>[ j ] = </a:t>
            </a:r>
            <a:r>
              <a:rPr lang="en-US" dirty="0" smtClean="0"/>
              <a:t> </a:t>
            </a:r>
            <a:r>
              <a:rPr lang="en-US" dirty="0" smtClean="0"/>
              <a:t>a[ j - gap ] </a:t>
            </a:r>
            <a:r>
              <a:rPr lang="en-US" dirty="0" smtClean="0"/>
              <a:t>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       </a:t>
            </a:r>
            <a:r>
              <a:rPr lang="en-US" dirty="0" smtClean="0"/>
              <a:t>a[ j ] = </a:t>
            </a:r>
            <a:r>
              <a:rPr lang="en-US" dirty="0" smtClean="0"/>
              <a:t> </a:t>
            </a:r>
            <a:r>
              <a:rPr lang="en-US" dirty="0" err="1" smtClean="0"/>
              <a:t>tmp</a:t>
            </a:r>
            <a:r>
              <a:rPr lang="en-US" dirty="0" smtClean="0"/>
              <a:t> </a:t>
            </a:r>
            <a:r>
              <a:rPr lang="en-US" dirty="0" smtClean="0"/>
              <a:t>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smtClean="0"/>
              <a:t>       }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Assume I take gap as 2 initially</a:t>
            </a:r>
          </a:p>
          <a:p>
            <a:pPr marL="0" indent="0">
              <a:buNone/>
            </a:pPr>
            <a:r>
              <a:rPr lang="en-US" dirty="0" smtClean="0"/>
              <a:t>4 3 2 1</a:t>
            </a:r>
          </a:p>
          <a:p>
            <a:pPr marL="0" indent="0">
              <a:buNone/>
            </a:pPr>
            <a:r>
              <a:rPr lang="en-US" dirty="0" smtClean="0"/>
              <a:t>First iteration) 2 3 4 1</a:t>
            </a:r>
          </a:p>
          <a:p>
            <a:pPr marL="0" indent="0">
              <a:buNone/>
            </a:pPr>
            <a:r>
              <a:rPr lang="en-US" dirty="0" smtClean="0"/>
              <a:t>Second iteration) 2 1 4 3</a:t>
            </a:r>
          </a:p>
          <a:p>
            <a:pPr marL="0" indent="0">
              <a:buNone/>
            </a:pPr>
            <a:r>
              <a:rPr lang="en-US" dirty="0" smtClean="0"/>
              <a:t>Gap gets divided further from 2 to 1</a:t>
            </a:r>
          </a:p>
          <a:p>
            <a:pPr marL="0" indent="0">
              <a:buNone/>
            </a:pPr>
            <a:r>
              <a:rPr lang="en-US" dirty="0" smtClean="0"/>
              <a:t>Third iteration) 1 2 4 3</a:t>
            </a:r>
          </a:p>
          <a:p>
            <a:pPr marL="0" indent="0">
              <a:buNone/>
            </a:pPr>
            <a:r>
              <a:rPr lang="en-US" dirty="0" smtClean="0"/>
              <a:t>Fourth iteration) 1 2 3 4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1005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the same example insertion alone would have taken 6 movements however this </a:t>
            </a:r>
            <a:r>
              <a:rPr lang="en-US" dirty="0" err="1" smtClean="0"/>
              <a:t>algo</a:t>
            </a:r>
            <a:r>
              <a:rPr lang="en-US" dirty="0" smtClean="0"/>
              <a:t> took 4 movements so its just a modification of insertion sort.</a:t>
            </a:r>
          </a:p>
          <a:p>
            <a:r>
              <a:rPr lang="en-US" dirty="0" smtClean="0"/>
              <a:t>O(n^1.5)</a:t>
            </a:r>
          </a:p>
          <a:p>
            <a:r>
              <a:rPr lang="en-US" dirty="0" smtClean="0"/>
              <a:t>Better than previous but not the best.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682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techniques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</a:p>
          <a:p>
            <a:r>
              <a:rPr lang="en-US" dirty="0" smtClean="0"/>
              <a:t>Shell sort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bubble sort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Bubble largest element to highest index.</a:t>
            </a:r>
          </a:p>
          <a:p>
            <a:r>
              <a:rPr lang="en-US" dirty="0" smtClean="0"/>
              <a:t>Large number of swapping required to just move one element into its place in sorted order.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bubblesort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data[], </a:t>
            </a:r>
            <a:r>
              <a:rPr lang="en-US" dirty="0" err="1" smtClean="0"/>
              <a:t>int</a:t>
            </a:r>
            <a:r>
              <a:rPr lang="en-US" dirty="0" smtClean="0"/>
              <a:t> n) {</a:t>
            </a:r>
          </a:p>
          <a:p>
            <a:pPr>
              <a:buNone/>
            </a:pPr>
            <a:r>
              <a:rPr lang="nn-NO" dirty="0" smtClean="0"/>
              <a:t>	for (int i = 0; i &lt; n-1; i++)</a:t>
            </a:r>
          </a:p>
          <a:p>
            <a:pPr>
              <a:buNone/>
            </a:pPr>
            <a:r>
              <a:rPr lang="nb-NO" dirty="0" smtClean="0"/>
              <a:t>		for (int j = n-1; j &gt; i; --j)</a:t>
            </a:r>
          </a:p>
          <a:p>
            <a:pPr>
              <a:buNone/>
            </a:pPr>
            <a:r>
              <a:rPr lang="en-US" dirty="0" smtClean="0"/>
              <a:t>			if (data[j] &lt; data[j-1])</a:t>
            </a:r>
          </a:p>
          <a:p>
            <a:pPr>
              <a:buNone/>
            </a:pPr>
            <a:r>
              <a:rPr lang="en-US" dirty="0" smtClean="0"/>
              <a:t>				swap(data[j],data[j-1]);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45, 67, 12, 34, 2, 39</a:t>
            </a:r>
          </a:p>
          <a:p>
            <a:pPr>
              <a:buNone/>
            </a:pPr>
            <a:r>
              <a:rPr lang="en-US" dirty="0" smtClean="0"/>
              <a:t>45,67,12,2,34,39</a:t>
            </a:r>
          </a:p>
          <a:p>
            <a:pPr>
              <a:buNone/>
            </a:pPr>
            <a:r>
              <a:rPr lang="en-US" dirty="0" smtClean="0"/>
              <a:t>45,67,2,12,34,39</a:t>
            </a:r>
          </a:p>
          <a:p>
            <a:pPr>
              <a:buNone/>
            </a:pPr>
            <a:r>
              <a:rPr lang="en-US" dirty="0" smtClean="0"/>
              <a:t>45,2,67,12,34,39</a:t>
            </a:r>
          </a:p>
          <a:p>
            <a:pPr>
              <a:buNone/>
            </a:pPr>
            <a:r>
              <a:rPr lang="en-US" dirty="0" smtClean="0"/>
              <a:t>2,45,67,12,34,39</a:t>
            </a:r>
          </a:p>
          <a:p>
            <a:pPr>
              <a:buNone/>
            </a:pPr>
            <a:r>
              <a:rPr lang="en-US" dirty="0" smtClean="0"/>
              <a:t>-----------</a:t>
            </a:r>
          </a:p>
          <a:p>
            <a:pPr>
              <a:buNone/>
            </a:pPr>
            <a:r>
              <a:rPr lang="en-US" dirty="0" smtClean="0"/>
              <a:t>2,45,12,67,34,39</a:t>
            </a:r>
          </a:p>
          <a:p>
            <a:pPr>
              <a:buNone/>
            </a:pPr>
            <a:r>
              <a:rPr lang="en-US" dirty="0" smtClean="0"/>
              <a:t>2,12,45,67,34,39</a:t>
            </a:r>
          </a:p>
          <a:p>
            <a:pPr>
              <a:buNone/>
            </a:pPr>
            <a:r>
              <a:rPr lang="en-US" dirty="0" smtClean="0"/>
              <a:t>--------------</a:t>
            </a:r>
          </a:p>
          <a:p>
            <a:pPr>
              <a:buNone/>
            </a:pPr>
            <a:r>
              <a:rPr lang="en-US" dirty="0" smtClean="0"/>
              <a:t>2,12,45,34,67,39</a:t>
            </a:r>
          </a:p>
          <a:p>
            <a:pPr>
              <a:buNone/>
            </a:pPr>
            <a:r>
              <a:rPr lang="en-US" dirty="0" smtClean="0"/>
              <a:t>2,12,34,45,67,39</a:t>
            </a:r>
          </a:p>
          <a:p>
            <a:pPr>
              <a:buNone/>
            </a:pPr>
            <a:r>
              <a:rPr lang="en-US" dirty="0" smtClean="0"/>
              <a:t>-------------</a:t>
            </a:r>
          </a:p>
          <a:p>
            <a:pPr>
              <a:buNone/>
            </a:pPr>
            <a:r>
              <a:rPr lang="en-US" dirty="0" smtClean="0"/>
              <a:t>2,12,34,45,39,67</a:t>
            </a:r>
          </a:p>
          <a:p>
            <a:pPr>
              <a:buNone/>
            </a:pPr>
            <a:r>
              <a:rPr lang="en-US" dirty="0" smtClean="0"/>
              <a:t>2,12,34,39,45,67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 want to shift highest element to last and so 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This is first iteration of the outer loop</a:t>
            </a:r>
          </a:p>
          <a:p>
            <a:r>
              <a:rPr lang="en-US" dirty="0" smtClean="0"/>
              <a:t>45, 67, 12, 34, 2, 39</a:t>
            </a:r>
          </a:p>
          <a:p>
            <a:r>
              <a:rPr lang="en-US" dirty="0" smtClean="0"/>
              <a:t>45,12, 67, 34, 25, 39</a:t>
            </a:r>
          </a:p>
          <a:p>
            <a:r>
              <a:rPr lang="en-US" dirty="0" smtClean="0"/>
              <a:t>45, 12,34, 67, 25, 39</a:t>
            </a:r>
          </a:p>
          <a:p>
            <a:r>
              <a:rPr lang="en-US" dirty="0" smtClean="0"/>
              <a:t>45,12,34, 25, 67, 39</a:t>
            </a:r>
          </a:p>
          <a:p>
            <a:r>
              <a:rPr lang="en-US" dirty="0" smtClean="0"/>
              <a:t>45, 12, 34, 25, 39, 67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worst case again we have n-1 comparisons in first iteration of the outer loop, then n-2, n-3…and finally 1.</a:t>
            </a:r>
          </a:p>
          <a:p>
            <a:r>
              <a:rPr lang="en-US" dirty="0" smtClean="0"/>
              <a:t>Hence complexity is again O(n^2)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dirty="0" smtClean="0"/>
              <a:t>bubble sort is not as efficient as selection sort.</a:t>
            </a:r>
          </a:p>
          <a:p>
            <a:r>
              <a:rPr lang="en-US" dirty="0" smtClean="0"/>
              <a:t>makes approx twice as many comparisons, same number of moves as insertion sort</a:t>
            </a:r>
          </a:p>
          <a:p>
            <a:r>
              <a:rPr lang="en-US" dirty="0" smtClean="0"/>
              <a:t> as many comparisons as selection, and n times more moves than selection sort. </a:t>
            </a:r>
          </a:p>
          <a:p>
            <a:r>
              <a:rPr lang="en-US" dirty="0" smtClean="0"/>
              <a:t>great deal of swapping required to "bubble" the largest element to the highest index</a:t>
            </a:r>
          </a:p>
          <a:p>
            <a:r>
              <a:rPr lang="en-US" dirty="0" smtClean="0"/>
              <a:t>if the data is mostly sorted, then bubble sort can be made more efficient.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Notice that even for the best case it runs for O(n^2)</a:t>
            </a:r>
          </a:p>
          <a:p>
            <a:r>
              <a:rPr lang="en-US" dirty="0" smtClean="0"/>
              <a:t>Solution: create a flag which stops the execution of the </a:t>
            </a:r>
            <a:r>
              <a:rPr lang="en-US" dirty="0" err="1" smtClean="0"/>
              <a:t>algo</a:t>
            </a:r>
            <a:r>
              <a:rPr lang="en-US" dirty="0" smtClean="0"/>
              <a:t> if there have been no swaps in a particular </a:t>
            </a:r>
            <a:r>
              <a:rPr lang="en-US" dirty="0" smtClean="0"/>
              <a:t>iteration</a:t>
            </a:r>
          </a:p>
          <a:p>
            <a:r>
              <a:rPr lang="en-US" dirty="0" smtClean="0"/>
              <a:t>Other solution: comb sort – a modifier of bubble sort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130</TotalTime>
  <Words>537</Words>
  <Application>Microsoft Office PowerPoint</Application>
  <PresentationFormat>On-screen Show (4:3)</PresentationFormat>
  <Paragraphs>99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CS 201 – DATA STRUCTURES</vt:lpstr>
      <vt:lpstr>Sorting techniques </vt:lpstr>
      <vt:lpstr>How bubble sort works</vt:lpstr>
      <vt:lpstr>Bubble sort</vt:lpstr>
      <vt:lpstr>Slide 5</vt:lpstr>
      <vt:lpstr>If we want to shift highest element to last and so on </vt:lpstr>
      <vt:lpstr>Complexity</vt:lpstr>
      <vt:lpstr>Slide 8</vt:lpstr>
      <vt:lpstr>Optimization</vt:lpstr>
      <vt:lpstr>Working of comb sort</vt:lpstr>
      <vt:lpstr>Comb sort</vt:lpstr>
      <vt:lpstr>Shell sort</vt:lpstr>
      <vt:lpstr>How it works?</vt:lpstr>
      <vt:lpstr>Shell sort code</vt:lpstr>
      <vt:lpstr>Example </vt:lpstr>
      <vt:lpstr>Complexity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201 – DATA STRUCTURES</dc:title>
  <dc:creator>nida pervaiz</dc:creator>
  <cp:lastModifiedBy>Mirza Pervaz</cp:lastModifiedBy>
  <cp:revision>13</cp:revision>
  <dcterms:created xsi:type="dcterms:W3CDTF">2006-08-16T00:00:00Z</dcterms:created>
  <dcterms:modified xsi:type="dcterms:W3CDTF">2018-10-12T07:48:56Z</dcterms:modified>
</cp:coreProperties>
</file>