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4290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         MERGE SORT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Recursively sort the two halves. Then merge the sorted halves.</a:t>
            </a:r>
          </a:p>
          <a:p>
            <a:r>
              <a:rPr lang="en-US" dirty="0" smtClean="0"/>
              <a:t>Complexity O(n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in place</a:t>
            </a:r>
          </a:p>
          <a:p>
            <a:r>
              <a:rPr lang="en-US" dirty="0" smtClean="0"/>
              <a:t>O(n) is the extra space complexity we use thereby it is not in place sorting algorithm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mergesort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</a:t>
            </a:r>
            <a:r>
              <a:rPr lang="en-US" dirty="0" smtClean="0"/>
              <a:t>( left &lt; right 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center = ( left + right ) / 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mergesort</a:t>
            </a:r>
            <a:r>
              <a:rPr lang="en-US" dirty="0" smtClean="0"/>
              <a:t>( a, </a:t>
            </a:r>
            <a:r>
              <a:rPr lang="en-US" dirty="0" err="1" smtClean="0"/>
              <a:t>tmpArray</a:t>
            </a:r>
            <a:r>
              <a:rPr lang="en-US" dirty="0" smtClean="0"/>
              <a:t>, left, center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mergesort</a:t>
            </a:r>
            <a:r>
              <a:rPr lang="en-US" dirty="0" smtClean="0"/>
              <a:t>( a, </a:t>
            </a:r>
            <a:r>
              <a:rPr lang="en-US" dirty="0" err="1" smtClean="0"/>
              <a:t>tmpArray</a:t>
            </a:r>
            <a:r>
              <a:rPr lang="en-US" dirty="0" smtClean="0"/>
              <a:t>, center + 1, right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merge</a:t>
            </a:r>
            <a:r>
              <a:rPr lang="en-US" dirty="0" smtClean="0"/>
              <a:t>( a, </a:t>
            </a:r>
            <a:r>
              <a:rPr lang="en-US" dirty="0" err="1" smtClean="0"/>
              <a:t>tmpArray</a:t>
            </a:r>
            <a:r>
              <a:rPr lang="en-US" dirty="0" smtClean="0"/>
              <a:t>, left, center + 1, right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two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 </a:t>
            </a:r>
            <a:r>
              <a:rPr lang="en-US" dirty="0" smtClean="0"/>
              <a:t>=1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q</a:t>
            </a:r>
            <a:r>
              <a:rPr lang="en-US" dirty="0" smtClean="0"/>
              <a:t>= 1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for i = 1 to </a:t>
            </a:r>
            <a:r>
              <a:rPr lang="pt-BR" dirty="0" smtClean="0"/>
              <a:t>2n(size equivalent to size (a)=size(b)) </a:t>
            </a:r>
            <a:r>
              <a:rPr lang="pt-BR" dirty="0" smtClean="0"/>
              <a:t>do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smtClean="0"/>
              <a:t>(p &gt; n or A[p] &gt; B[q]) then</a:t>
            </a:r>
          </a:p>
          <a:p>
            <a:pPr>
              <a:buNone/>
            </a:pPr>
            <a:r>
              <a:rPr lang="en-US" dirty="0" smtClean="0"/>
              <a:t>		C[</a:t>
            </a:r>
            <a:r>
              <a:rPr lang="en-US" dirty="0" err="1" smtClean="0"/>
              <a:t>i</a:t>
            </a:r>
            <a:r>
              <a:rPr lang="en-US" dirty="0" smtClean="0"/>
              <a:t>] =</a:t>
            </a:r>
            <a:r>
              <a:rPr lang="en-US" dirty="0" smtClean="0"/>
              <a:t> </a:t>
            </a:r>
            <a:r>
              <a:rPr lang="en-US" dirty="0" smtClean="0"/>
              <a:t>B[q]</a:t>
            </a:r>
          </a:p>
          <a:p>
            <a:pPr>
              <a:buNone/>
            </a:pPr>
            <a:r>
              <a:rPr lang="en-US" dirty="0" smtClean="0"/>
              <a:t>		q   = q </a:t>
            </a:r>
            <a:r>
              <a:rPr lang="en-US" dirty="0" smtClean="0"/>
              <a:t>+ 1</a:t>
            </a:r>
          </a:p>
          <a:p>
            <a:pPr>
              <a:buNone/>
            </a:pPr>
            <a:r>
              <a:rPr lang="en-US" dirty="0" smtClean="0"/>
              <a:t>	else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C[</a:t>
            </a:r>
            <a:r>
              <a:rPr lang="en-US" dirty="0" err="1" smtClean="0"/>
              <a:t>i</a:t>
            </a:r>
            <a:r>
              <a:rPr lang="en-US" dirty="0" smtClean="0"/>
              <a:t>]  </a:t>
            </a:r>
            <a:r>
              <a:rPr lang="en-US" dirty="0" smtClean="0"/>
              <a:t>= </a:t>
            </a:r>
            <a:r>
              <a:rPr lang="en-US" dirty="0" smtClean="0"/>
              <a:t>A[p]</a:t>
            </a:r>
          </a:p>
          <a:p>
            <a:pPr>
              <a:buNone/>
            </a:pPr>
            <a:r>
              <a:rPr lang="en-US" dirty="0" smtClean="0"/>
              <a:t>		p   = p </a:t>
            </a:r>
            <a:r>
              <a:rPr lang="en-US" dirty="0" smtClean="0"/>
              <a:t>+ 1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r>
              <a:rPr lang="en-US" dirty="0" smtClean="0"/>
              <a:t>  // c is a constant  </a:t>
            </a:r>
          </a:p>
          <a:p>
            <a:r>
              <a:rPr lang="en-US" dirty="0" smtClean="0"/>
              <a:t>If we open this closed form of T(n/2) the general form is made</a:t>
            </a:r>
          </a:p>
          <a:p>
            <a:r>
              <a:rPr lang="en-US" dirty="0" smtClean="0"/>
              <a:t>We should know that T(1) = 1</a:t>
            </a:r>
          </a:p>
          <a:p>
            <a:r>
              <a:rPr lang="en-US" dirty="0" smtClean="0"/>
              <a:t>General form 2</a:t>
            </a:r>
            <a:r>
              <a:rPr lang="en-US" baseline="30000" dirty="0" smtClean="0"/>
              <a:t>k</a:t>
            </a:r>
            <a:r>
              <a:rPr lang="en-US" dirty="0" smtClean="0"/>
              <a:t>T(n/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)+</a:t>
            </a:r>
            <a:r>
              <a:rPr lang="en-US" dirty="0" err="1" smtClean="0"/>
              <a:t>kn</a:t>
            </a:r>
            <a:endParaRPr lang="en-US" dirty="0" smtClean="0"/>
          </a:p>
          <a:p>
            <a:r>
              <a:rPr lang="en-US" dirty="0" smtClean="0"/>
              <a:t>Hence opening the general form becomes n + </a:t>
            </a:r>
            <a:r>
              <a:rPr lang="en-US" dirty="0" err="1" smtClean="0"/>
              <a:t>nlogn</a:t>
            </a:r>
            <a:r>
              <a:rPr lang="en-US" dirty="0" smtClean="0"/>
              <a:t> thus complexity is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130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CS 201 – DATA STRUCTURES</vt:lpstr>
      <vt:lpstr>How it works?</vt:lpstr>
      <vt:lpstr>code</vt:lpstr>
      <vt:lpstr>Merging two arrays</vt:lpstr>
      <vt:lpstr>Complexity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10</cp:revision>
  <dcterms:created xsi:type="dcterms:W3CDTF">2006-08-16T00:00:00Z</dcterms:created>
  <dcterms:modified xsi:type="dcterms:W3CDTF">2018-10-12T09:33:55Z</dcterms:modified>
</cp:coreProperties>
</file>