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r>
              <a:rPr lang="en-US" dirty="0" smtClean="0"/>
              <a:t>		</a:t>
            </a:r>
          </a:p>
          <a:p>
            <a:r>
              <a:rPr lang="en-US" dirty="0" smtClean="0"/>
              <a:t>		QUICK SORT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REMINDER ESPECIALLY HOLDS FOR QUIZZES, MID2 AND FINAL </a:t>
            </a:r>
          </a:p>
          <a:p>
            <a:r>
              <a:rPr lang="en-US" dirty="0" smtClean="0"/>
              <a:t>AS NOW WE HAVE COVERED SORTING TECHNIQUES, SO YOU CAN NO MORE </a:t>
            </a:r>
            <a:r>
              <a:rPr lang="en-US" u="sng" dirty="0" smtClean="0"/>
              <a:t>“JUST WRITE SORT</a:t>
            </a:r>
            <a:r>
              <a:rPr lang="en-US" dirty="0" smtClean="0"/>
              <a:t>” FOR ME TO ASSUME THAT YOU HAVE APPLIED EFFICIENT SORTING TECHNIQUE.</a:t>
            </a:r>
          </a:p>
          <a:p>
            <a:r>
              <a:rPr lang="en-US" dirty="0" smtClean="0"/>
              <a:t>FROM NOW ON YOU ARE ELIGIBLE ENOUGH TO WRITE AN EFFICIENT </a:t>
            </a:r>
            <a:r>
              <a:rPr lang="en-US" b="1" u="sng" dirty="0" smtClean="0"/>
              <a:t>SORTING CODE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Average running time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 case running time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Quick and merge need to be used when we have large number of elements. We can say that for less than 30 elements insertion sort shall be used rather.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quick sort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pivot wisely</a:t>
            </a:r>
          </a:p>
          <a:p>
            <a:r>
              <a:rPr lang="en-US" dirty="0" smtClean="0"/>
              <a:t>Pivot can either be in the end, in the middle or in the start</a:t>
            </a:r>
          </a:p>
          <a:p>
            <a:r>
              <a:rPr lang="en-US" dirty="0" smtClean="0"/>
              <a:t>Elements value less than the pivot should be to its left, hence those elements contribute to left sub-array. </a:t>
            </a:r>
          </a:p>
          <a:p>
            <a:r>
              <a:rPr lang="en-US" dirty="0" smtClean="0"/>
              <a:t>Elements value greater than the pivot should be to its right, hence those elements contribute to right sub-array. </a:t>
            </a:r>
            <a:endParaRPr lang="en-US" dirty="0" smtClean="0"/>
          </a:p>
          <a:p>
            <a:r>
              <a:rPr lang="en-US" dirty="0" smtClean="0"/>
              <a:t>Not stable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Choosing pivot as the first element</a:t>
            </a:r>
          </a:p>
          <a:p>
            <a:pPr lvl="1"/>
            <a:r>
              <a:rPr lang="en-US" dirty="0" smtClean="0"/>
              <a:t>What if the array is sorted? It will have complexity of O(n^2).</a:t>
            </a:r>
          </a:p>
          <a:p>
            <a:pPr lvl="1"/>
            <a:r>
              <a:rPr lang="en-US" dirty="0" smtClean="0"/>
              <a:t>Safe case is to choose pivot randomly</a:t>
            </a:r>
          </a:p>
          <a:p>
            <a:pPr lvl="1"/>
            <a:r>
              <a:rPr lang="en-US" dirty="0" smtClean="0"/>
              <a:t>Median of three partitioning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 code (pivot as the last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Quicksort</a:t>
            </a:r>
            <a:r>
              <a:rPr lang="en-US" dirty="0" smtClean="0"/>
              <a:t>(</a:t>
            </a:r>
            <a:r>
              <a:rPr lang="en-US" dirty="0" err="1" smtClean="0"/>
              <a:t>A,start,end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if (start&lt;end){</a:t>
            </a:r>
          </a:p>
          <a:p>
            <a:pPr>
              <a:buNone/>
            </a:pPr>
            <a:r>
              <a:rPr lang="en-US" dirty="0" smtClean="0"/>
              <a:t>		index </a:t>
            </a:r>
            <a:r>
              <a:rPr lang="en-US" dirty="0" smtClean="0">
                <a:sym typeface="Wingdings" pitchFamily="2" charset="2"/>
              </a:rPr>
              <a:t> partition(</a:t>
            </a:r>
            <a:r>
              <a:rPr lang="en-US" dirty="0" err="1" smtClean="0">
                <a:sym typeface="Wingdings" pitchFamily="2" charset="2"/>
              </a:rPr>
              <a:t>A,start,end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Quicksort</a:t>
            </a:r>
            <a:r>
              <a:rPr lang="en-US" dirty="0" smtClean="0">
                <a:sym typeface="Wingdings" pitchFamily="2" charset="2"/>
              </a:rPr>
              <a:t>(A,start,index-1)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Quicksort</a:t>
            </a:r>
            <a:r>
              <a:rPr lang="en-US" dirty="0" smtClean="0">
                <a:sym typeface="Wingdings" pitchFamily="2" charset="2"/>
              </a:rPr>
              <a:t>(A,index+1,end)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Partition(</a:t>
            </a:r>
            <a:r>
              <a:rPr lang="en-US" dirty="0" err="1" smtClean="0"/>
              <a:t>A,start,end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pivot </a:t>
            </a:r>
            <a:r>
              <a:rPr lang="en-US" dirty="0" smtClean="0">
                <a:sym typeface="Wingdings" pitchFamily="2" charset="2"/>
              </a:rPr>
              <a:t> A[end]   //in this case I choose pivot as last 			//element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index start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for </a:t>
            </a:r>
            <a:r>
              <a:rPr lang="en-US" dirty="0" err="1" smtClean="0">
                <a:sym typeface="Wingdings" pitchFamily="2" charset="2"/>
              </a:rPr>
              <a:t>istart</a:t>
            </a:r>
            <a:r>
              <a:rPr lang="en-US" dirty="0" smtClean="0">
                <a:sym typeface="Wingdings" pitchFamily="2" charset="2"/>
              </a:rPr>
              <a:t> to end-1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if(A[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]&lt;=pivot){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swap(A[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], A[index])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	index  index +1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}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swap (A[index], A[end])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return index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strategy good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the array is already sorted?</a:t>
            </a:r>
          </a:p>
          <a:p>
            <a:r>
              <a:rPr lang="en-US" dirty="0" smtClean="0"/>
              <a:t>Will the last element still be a good option as pivot?</a:t>
            </a:r>
          </a:p>
          <a:p>
            <a:r>
              <a:rPr lang="en-US" dirty="0" smtClean="0"/>
              <a:t>The sub-arrays wont be balanced then. </a:t>
            </a:r>
          </a:p>
          <a:p>
            <a:r>
              <a:rPr lang="en-US" dirty="0" smtClean="0"/>
              <a:t>Better option is the median of first, last and middle value of the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pivot as the middle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strategy is to choose middle element as the pivot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610600" cy="6324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quicksort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data[], </a:t>
            </a:r>
            <a:r>
              <a:rPr lang="en-US" dirty="0" err="1" smtClean="0"/>
              <a:t>int</a:t>
            </a:r>
            <a:r>
              <a:rPr lang="en-US" dirty="0" smtClean="0"/>
              <a:t> first, </a:t>
            </a:r>
            <a:r>
              <a:rPr lang="en-US" dirty="0" err="1" smtClean="0"/>
              <a:t>int</a:t>
            </a:r>
            <a:r>
              <a:rPr lang="en-US" dirty="0" smtClean="0"/>
              <a:t> last)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lower = first+1, upper=last;</a:t>
            </a:r>
          </a:p>
          <a:p>
            <a:pPr>
              <a:buNone/>
            </a:pPr>
            <a:r>
              <a:rPr lang="en-US" dirty="0" smtClean="0"/>
              <a:t>	swap(data[first],data[(</a:t>
            </a:r>
            <a:r>
              <a:rPr lang="en-US" dirty="0" err="1" smtClean="0"/>
              <a:t>first+last</a:t>
            </a:r>
            <a:r>
              <a:rPr lang="en-US" dirty="0" smtClean="0"/>
              <a:t>)/2]);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bound = data[first];</a:t>
            </a:r>
          </a:p>
          <a:p>
            <a:pPr>
              <a:buNone/>
            </a:pPr>
            <a:r>
              <a:rPr lang="en-US" dirty="0" smtClean="0"/>
              <a:t>	while (lower &lt;= upper) {</a:t>
            </a:r>
          </a:p>
          <a:p>
            <a:pPr>
              <a:buNone/>
            </a:pPr>
            <a:r>
              <a:rPr lang="en-US" dirty="0" smtClean="0"/>
              <a:t>		while (bound &gt; data[lower])</a:t>
            </a:r>
          </a:p>
          <a:p>
            <a:pPr>
              <a:buNone/>
            </a:pPr>
            <a:r>
              <a:rPr lang="en-US" dirty="0" smtClean="0"/>
              <a:t>			lower++;</a:t>
            </a:r>
          </a:p>
          <a:p>
            <a:pPr>
              <a:buNone/>
            </a:pPr>
            <a:r>
              <a:rPr lang="en-US" dirty="0" smtClean="0"/>
              <a:t>		while (bound &lt; data[upper])</a:t>
            </a:r>
          </a:p>
          <a:p>
            <a:pPr>
              <a:buNone/>
            </a:pPr>
            <a:r>
              <a:rPr lang="en-US" dirty="0" smtClean="0"/>
              <a:t>			upper--;</a:t>
            </a:r>
          </a:p>
          <a:p>
            <a:pPr>
              <a:buNone/>
            </a:pPr>
            <a:r>
              <a:rPr lang="en-US" dirty="0" smtClean="0"/>
              <a:t>		if (lower &lt; upper)</a:t>
            </a:r>
          </a:p>
          <a:p>
            <a:pPr>
              <a:buNone/>
            </a:pPr>
            <a:r>
              <a:rPr lang="en-US" dirty="0" smtClean="0"/>
              <a:t>			swap(data[lower++],data[upper--]);</a:t>
            </a:r>
          </a:p>
          <a:p>
            <a:pPr>
              <a:buNone/>
            </a:pPr>
            <a:r>
              <a:rPr lang="en-US" dirty="0" smtClean="0"/>
              <a:t>		else lower++;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swap(data[upper],data[first]);</a:t>
            </a:r>
          </a:p>
          <a:p>
            <a:pPr>
              <a:buNone/>
            </a:pPr>
            <a:r>
              <a:rPr lang="en-US" dirty="0" smtClean="0"/>
              <a:t>	if (first &lt; upper-1)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quicksort</a:t>
            </a:r>
            <a:r>
              <a:rPr lang="en-US" dirty="0" smtClean="0"/>
              <a:t> (data,first,upper-1);</a:t>
            </a:r>
          </a:p>
          <a:p>
            <a:pPr>
              <a:buNone/>
            </a:pPr>
            <a:r>
              <a:rPr lang="en-US" dirty="0" smtClean="0"/>
              <a:t>	if (upper+1 &lt; last)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quicksort</a:t>
            </a:r>
            <a:r>
              <a:rPr lang="en-US" dirty="0" smtClean="0"/>
              <a:t> (data,upper+1,last);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479</TotalTime>
  <Words>290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Oriel</vt:lpstr>
      <vt:lpstr>CS 201 – DATA STRUCTURES</vt:lpstr>
      <vt:lpstr>Complexity</vt:lpstr>
      <vt:lpstr>How quick sort is different?</vt:lpstr>
      <vt:lpstr>Pivot strategy</vt:lpstr>
      <vt:lpstr>pseudo code (pivot as the last element)</vt:lpstr>
      <vt:lpstr>PowerPoint Presentation</vt:lpstr>
      <vt:lpstr>Is the strategy good enough?</vt:lpstr>
      <vt:lpstr>Choosing pivot as the middle element</vt:lpstr>
      <vt:lpstr>PowerPoint Presentation</vt:lpstr>
      <vt:lpstr>REMINDER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Nida Pervaiz</cp:lastModifiedBy>
  <cp:revision>19</cp:revision>
  <dcterms:created xsi:type="dcterms:W3CDTF">2006-08-16T00:00:00Z</dcterms:created>
  <dcterms:modified xsi:type="dcterms:W3CDTF">2018-10-17T04:23:36Z</dcterms:modified>
</cp:coreProperties>
</file>