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FA8365AE-342F-4BC1-B7D9-228AD9E690D4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65AE-342F-4BC1-B7D9-228AD9E690D4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65AE-342F-4BC1-B7D9-228AD9E690D4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A8365AE-342F-4BC1-B7D9-228AD9E690D4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A8365AE-342F-4BC1-B7D9-228AD9E690D4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65AE-342F-4BC1-B7D9-228AD9E690D4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65AE-342F-4BC1-B7D9-228AD9E690D4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8365AE-342F-4BC1-B7D9-228AD9E690D4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65AE-342F-4BC1-B7D9-228AD9E690D4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A8365AE-342F-4BC1-B7D9-228AD9E690D4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8365AE-342F-4BC1-B7D9-228AD9E690D4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A8365AE-342F-4BC1-B7D9-228AD9E690D4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9864" y="1520483"/>
            <a:ext cx="8229600" cy="1894362"/>
          </a:xfrm>
        </p:spPr>
        <p:txBody>
          <a:bodyPr/>
          <a:lstStyle/>
          <a:p>
            <a:r>
              <a:rPr lang="en-US" dirty="0" smtClean="0"/>
              <a:t>          CS 201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6474" y="3498079"/>
            <a:ext cx="8229600" cy="1371600"/>
          </a:xfrm>
        </p:spPr>
        <p:txBody>
          <a:bodyPr/>
          <a:lstStyle/>
          <a:p>
            <a:r>
              <a:rPr lang="en-US" dirty="0" smtClean="0"/>
              <a:t>                                     LECTURE 19: STACK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402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Its an adapter class which is using existing data structures at backend to incorporate its proper functionality</a:t>
            </a:r>
          </a:p>
          <a:p>
            <a:r>
              <a:rPr lang="en-US" dirty="0" smtClean="0"/>
              <a:t>Can be implemented using arrays, linked list, vector.</a:t>
            </a:r>
          </a:p>
          <a:p>
            <a:r>
              <a:rPr lang="en-US" dirty="0" smtClean="0"/>
              <a:t>Just a simple concept has to be followed i.e. LIFO </a:t>
            </a:r>
          </a:p>
          <a:p>
            <a:r>
              <a:rPr lang="en-US" dirty="0" smtClean="0"/>
              <a:t>This means that the end is called the top and that’s the point from where we start popping elements out. </a:t>
            </a:r>
          </a:p>
          <a:p>
            <a:r>
              <a:rPr lang="en-US" dirty="0" smtClean="0"/>
              <a:t>Both insertions and deletions, can be performed in only one position that’s the 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933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Till now you have studied stack in regard to 1) stack frame 2) local variables and parameters internal storage space</a:t>
            </a:r>
          </a:p>
          <a:p>
            <a:r>
              <a:rPr lang="en-US" dirty="0" smtClean="0"/>
              <a:t>Applications in real life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44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Push</a:t>
            </a:r>
          </a:p>
          <a:p>
            <a:r>
              <a:rPr lang="en-US" dirty="0" smtClean="0"/>
              <a:t>Pop </a:t>
            </a:r>
          </a:p>
          <a:p>
            <a:r>
              <a:rPr lang="en-US" dirty="0" smtClean="0"/>
              <a:t>Delete </a:t>
            </a:r>
          </a:p>
          <a:p>
            <a:r>
              <a:rPr lang="en-US" dirty="0" smtClean="0"/>
              <a:t>Create</a:t>
            </a:r>
          </a:p>
          <a:p>
            <a:r>
              <a:rPr lang="en-US" dirty="0" smtClean="0"/>
              <a:t>Multi-push</a:t>
            </a:r>
          </a:p>
          <a:p>
            <a:r>
              <a:rPr lang="en-US" dirty="0" smtClean="0"/>
              <a:t>Multi-pop</a:t>
            </a:r>
          </a:p>
          <a:p>
            <a:r>
              <a:rPr lang="en-US" dirty="0" smtClean="0"/>
              <a:t>Size/capacity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519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Balancing symbols</a:t>
            </a:r>
          </a:p>
          <a:p>
            <a:r>
              <a:rPr lang="en-US" dirty="0" smtClean="0"/>
              <a:t>Reversing a word (mid 1 question of palindrome) </a:t>
            </a:r>
          </a:p>
          <a:p>
            <a:r>
              <a:rPr lang="en-US" dirty="0" smtClean="0"/>
              <a:t>Postfix notation</a:t>
            </a:r>
          </a:p>
          <a:p>
            <a:r>
              <a:rPr lang="en-US" dirty="0" smtClean="0"/>
              <a:t>Infix to postfix conversion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170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means that parenthesis used in some expression are balanced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{[a+(b-c)-d]}  //this is balanced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{[a+}*(b-c)  //this is not balanced</a:t>
            </a:r>
          </a:p>
          <a:p>
            <a:endParaRPr lang="en-US" dirty="0"/>
          </a:p>
          <a:p>
            <a:r>
              <a:rPr lang="en-US" dirty="0" smtClean="0"/>
              <a:t>Balancing can be checked using stacks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158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/>
              <a:t>∗ </a:t>
            </a:r>
            <a:r>
              <a:rPr lang="en-US" dirty="0" smtClean="0"/>
              <a:t>1 </a:t>
            </a:r>
            <a:r>
              <a:rPr lang="en-US" dirty="0"/>
              <a:t>+ 7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6 </a:t>
            </a:r>
            <a:r>
              <a:rPr lang="en-US" dirty="0"/>
              <a:t>∗ 2</a:t>
            </a:r>
            <a:endParaRPr lang="en-US" dirty="0" smtClean="0"/>
          </a:p>
          <a:p>
            <a:r>
              <a:rPr lang="en-US" dirty="0" smtClean="0"/>
              <a:t>This expression is currently called as infix expression</a:t>
            </a:r>
          </a:p>
          <a:p>
            <a:r>
              <a:rPr lang="en-US" dirty="0" smtClean="0"/>
              <a:t>Converting it into postfix means that operands are written before the operator that has to be applied on two numbers. </a:t>
            </a:r>
          </a:p>
          <a:p>
            <a:r>
              <a:rPr lang="en-US" dirty="0" smtClean="0"/>
              <a:t>4 1 * 7 + 6 2 * +</a:t>
            </a:r>
          </a:p>
          <a:p>
            <a:r>
              <a:rPr lang="en-US" dirty="0" smtClean="0"/>
              <a:t>Advantage: no need to know the precedence rules 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51483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+ b * c + d * e + f * g</a:t>
            </a:r>
          </a:p>
          <a:p>
            <a:r>
              <a:rPr lang="en-US" dirty="0" smtClean="0"/>
              <a:t>Convert it into postfix using stack now</a:t>
            </a:r>
          </a:p>
          <a:p>
            <a:r>
              <a:rPr lang="en-US" dirty="0" smtClean="0"/>
              <a:t>Simple rules will make it possible to get converted</a:t>
            </a:r>
          </a:p>
          <a:p>
            <a:r>
              <a:rPr lang="en-US" dirty="0" smtClean="0"/>
              <a:t>Rule: operators are now kept on stack with this condition that precedence is kept into knowledge. 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53873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299</TotalTime>
  <Words>295</Words>
  <Application>Microsoft Office PowerPoint</Application>
  <PresentationFormat>Custom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          CS 201 – DATA STRUCTURES</vt:lpstr>
      <vt:lpstr>Stack</vt:lpstr>
      <vt:lpstr>Stack introduction</vt:lpstr>
      <vt:lpstr>Basic functionalities</vt:lpstr>
      <vt:lpstr>Applications</vt:lpstr>
      <vt:lpstr>Balancing symbols</vt:lpstr>
      <vt:lpstr>Postfix expressions</vt:lpstr>
      <vt:lpstr>Infix to postfix conversion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Mirza Pervaz</cp:lastModifiedBy>
  <cp:revision>25</cp:revision>
  <dcterms:created xsi:type="dcterms:W3CDTF">2018-10-17T06:09:49Z</dcterms:created>
  <dcterms:modified xsi:type="dcterms:W3CDTF">2018-10-21T06:47:44Z</dcterms:modified>
</cp:coreProperties>
</file>