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 between them </a:t>
            </a:r>
          </a:p>
          <a:p>
            <a:r>
              <a:rPr lang="en-US" dirty="0" smtClean="0"/>
              <a:t>Definition of data structures= memory  + set of operations on memory manipulation </a:t>
            </a:r>
          </a:p>
          <a:p>
            <a:r>
              <a:rPr lang="en-US" dirty="0" smtClean="0"/>
              <a:t>Definition of algorithms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memory with address calculation</a:t>
            </a:r>
          </a:p>
          <a:p>
            <a:r>
              <a:rPr lang="en-US" dirty="0" smtClean="0"/>
              <a:t>Accessing memory via address store</a:t>
            </a:r>
          </a:p>
          <a:p>
            <a:r>
              <a:rPr lang="en-US" dirty="0" smtClean="0"/>
              <a:t>Ways to access and organize data in memory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– 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ADT?</a:t>
            </a:r>
          </a:p>
          <a:p>
            <a:r>
              <a:rPr lang="en-US" dirty="0" smtClean="0"/>
              <a:t>Class of objects</a:t>
            </a:r>
          </a:p>
          <a:p>
            <a:r>
              <a:rPr lang="en-US" dirty="0" smtClean="0"/>
              <a:t>Built-in ADT examples</a:t>
            </a:r>
          </a:p>
          <a:p>
            <a:r>
              <a:rPr lang="en-US" dirty="0" smtClean="0"/>
              <a:t>User-define ADT examples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language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understanding needs to be revised</a:t>
            </a:r>
          </a:p>
          <a:p>
            <a:r>
              <a:rPr lang="en-US" dirty="0" smtClean="0"/>
              <a:t>Some sample codes to revise the basic syntax </a:t>
            </a:r>
          </a:p>
          <a:p>
            <a:r>
              <a:rPr lang="en-US" dirty="0" smtClean="0"/>
              <a:t>Comments – imp for assignments </a:t>
            </a:r>
          </a:p>
          <a:p>
            <a:r>
              <a:rPr lang="en-US" dirty="0" smtClean="0"/>
              <a:t>Data types </a:t>
            </a:r>
          </a:p>
          <a:p>
            <a:r>
              <a:rPr lang="en-US" dirty="0" smtClean="0"/>
              <a:t>Data modifiers – signed, unsigned, short, long</a:t>
            </a:r>
          </a:p>
          <a:p>
            <a:r>
              <a:rPr lang="en-US" dirty="0" smtClean="0"/>
              <a:t>Identifiers- defining some element of program (legal </a:t>
            </a:r>
            <a:r>
              <a:rPr lang="en-US" smtClean="0"/>
              <a:t>or user-defined)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</a:t>
            </a:r>
          </a:p>
          <a:p>
            <a:pPr>
              <a:buNone/>
            </a:pPr>
            <a:r>
              <a:rPr lang="en-US" dirty="0" smtClean="0"/>
              <a:t>   /* printing code */       </a:t>
            </a:r>
          </a:p>
          <a:p>
            <a:pPr>
              <a:buNone/>
            </a:pPr>
            <a:r>
              <a:rPr lang="en-US" dirty="0" smtClean="0"/>
              <a:t>  //can also write comment like this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&lt;&lt;"Hello World";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a,b,sum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&lt;&lt;"enter values"&lt;&lt;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 smtClean="0"/>
              <a:t>&gt;&gt;a &gt;&gt; b;  </a:t>
            </a:r>
          </a:p>
          <a:p>
            <a:pPr>
              <a:buNone/>
            </a:pPr>
            <a:r>
              <a:rPr lang="en-US" dirty="0" smtClean="0"/>
              <a:t>     sum=</a:t>
            </a:r>
            <a:r>
              <a:rPr lang="en-US" dirty="0" err="1" smtClean="0"/>
              <a:t>a+b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&lt;&lt;sum;    </a:t>
            </a:r>
          </a:p>
          <a:p>
            <a:pPr>
              <a:buNone/>
            </a:pPr>
            <a:r>
              <a:rPr lang="en-US" dirty="0" smtClean="0"/>
              <a:t> 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firstvalue</a:t>
            </a:r>
            <a:r>
              <a:rPr lang="en-US" dirty="0" smtClean="0"/>
              <a:t>, </a:t>
            </a:r>
            <a:r>
              <a:rPr lang="en-US" dirty="0" err="1" smtClean="0"/>
              <a:t>secondvalue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 point; </a:t>
            </a:r>
          </a:p>
          <a:p>
            <a:pPr>
              <a:buNone/>
            </a:pPr>
            <a:r>
              <a:rPr lang="en-US" dirty="0" smtClean="0"/>
              <a:t>	point = &amp;</a:t>
            </a:r>
            <a:r>
              <a:rPr lang="en-US" dirty="0" err="1" smtClean="0"/>
              <a:t>firstvalue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*point = 10; </a:t>
            </a:r>
          </a:p>
          <a:p>
            <a:pPr>
              <a:buNone/>
            </a:pPr>
            <a:r>
              <a:rPr lang="en-US" dirty="0" smtClean="0"/>
              <a:t>	point = &amp;</a:t>
            </a:r>
            <a:r>
              <a:rPr lang="en-US" dirty="0" err="1" smtClean="0"/>
              <a:t>secondvalue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*point = 20;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"first " &lt;&lt; </a:t>
            </a:r>
            <a:r>
              <a:rPr lang="en-US" dirty="0" err="1" smtClean="0"/>
              <a:t>firstvalue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"second" &lt;&lt; </a:t>
            </a:r>
            <a:r>
              <a:rPr lang="en-US" dirty="0" err="1" smtClean="0"/>
              <a:t>secondvalue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</TotalTime>
  <Words>222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CS 201 – DATA STRUCTURES</vt:lpstr>
      <vt:lpstr>Data structures and algorithms</vt:lpstr>
      <vt:lpstr>Data structures</vt:lpstr>
      <vt:lpstr>ADT – Abstract data type</vt:lpstr>
      <vt:lpstr>C++ language specification</vt:lpstr>
      <vt:lpstr>Code segment example 1</vt:lpstr>
      <vt:lpstr>Code segment example 2</vt:lpstr>
      <vt:lpstr>Code segment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20</cp:revision>
  <dcterms:created xsi:type="dcterms:W3CDTF">2006-08-16T00:00:00Z</dcterms:created>
  <dcterms:modified xsi:type="dcterms:W3CDTF">2018-08-28T02:52:58Z</dcterms:modified>
</cp:coreProperties>
</file>