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53D18EFF-2CFD-44EA-A081-B79F7EDBBA8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8078C389-E4D9-4344-A426-81FF49F44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8EFF-2CFD-44EA-A081-B79F7EDBBA8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C389-E4D9-4344-A426-81FF49F44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8EFF-2CFD-44EA-A081-B79F7EDBBA8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C389-E4D9-4344-A426-81FF49F44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D18EFF-2CFD-44EA-A081-B79F7EDBBA8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78C389-E4D9-4344-A426-81FF49F44F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53D18EFF-2CFD-44EA-A081-B79F7EDBBA8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8078C389-E4D9-4344-A426-81FF49F44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8EFF-2CFD-44EA-A081-B79F7EDBBA8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C389-E4D9-4344-A426-81FF49F44F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8EFF-2CFD-44EA-A081-B79F7EDBBA8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C389-E4D9-4344-A426-81FF49F44F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D18EFF-2CFD-44EA-A081-B79F7EDBBA8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78C389-E4D9-4344-A426-81FF49F44F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8EFF-2CFD-44EA-A081-B79F7EDBBA8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C389-E4D9-4344-A426-81FF49F44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D18EFF-2CFD-44EA-A081-B79F7EDBBA8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78C389-E4D9-4344-A426-81FF49F44F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D18EFF-2CFD-44EA-A081-B79F7EDBBA8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78C389-E4D9-4344-A426-81FF49F44F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D18EFF-2CFD-44EA-A081-B79F7EDBBA8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078C389-E4D9-4344-A426-81FF49F44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7662" y="1689296"/>
            <a:ext cx="8229600" cy="1894362"/>
          </a:xfrm>
        </p:spPr>
        <p:txBody>
          <a:bodyPr/>
          <a:lstStyle/>
          <a:p>
            <a:r>
              <a:rPr lang="en-US" dirty="0" smtClean="0"/>
              <a:t>	CS </a:t>
            </a:r>
            <a:r>
              <a:rPr lang="en-US" dirty="0" smtClean="0"/>
              <a:t>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2406" y="3652824"/>
            <a:ext cx="8229600" cy="1371600"/>
          </a:xfrm>
        </p:spPr>
        <p:txBody>
          <a:bodyPr/>
          <a:lstStyle/>
          <a:p>
            <a:r>
              <a:rPr lang="en-US" dirty="0" smtClean="0"/>
              <a:t>		    LECTURE </a:t>
            </a:r>
            <a:r>
              <a:rPr lang="en-US" dirty="0" smtClean="0"/>
              <a:t>20: STACK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736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 tracking </a:t>
            </a:r>
          </a:p>
          <a:p>
            <a:r>
              <a:rPr lang="en-US" dirty="0" smtClean="0"/>
              <a:t>Maze game – what if we had multiple pathways?</a:t>
            </a:r>
          </a:p>
          <a:p>
            <a:r>
              <a:rPr lang="en-US" dirty="0" smtClean="0"/>
              <a:t>8 queens problem – what if the next queen does not finds a location to insert itself in a 8x8 grid</a:t>
            </a:r>
          </a:p>
        </p:txBody>
      </p:sp>
    </p:spTree>
    <p:extLst>
      <p:ext uri="{BB962C8B-B14F-4D97-AF65-F5344CB8AC3E}">
        <p14:creationId xmlns:p14="http://schemas.microsoft.com/office/powerpoint/2010/main" xmlns="" val="99623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 </a:t>
            </a:r>
            <a:r>
              <a:rPr lang="en-US" dirty="0"/>
              <a:t>each choice point you store on a stack all possible choices. Then backtracking simply means popping a next choice from the stack.</a:t>
            </a:r>
          </a:p>
        </p:txBody>
      </p:sp>
    </p:spTree>
    <p:extLst>
      <p:ext uri="{BB962C8B-B14F-4D97-AF65-F5344CB8AC3E}">
        <p14:creationId xmlns:p14="http://schemas.microsoft.com/office/powerpoint/2010/main" xmlns="" val="409234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s   -   *</a:t>
            </a:r>
          </a:p>
          <a:p>
            <a:pPr>
              <a:buNone/>
            </a:pPr>
            <a:r>
              <a:rPr lang="en-US" sz="4400" dirty="0" smtClean="0"/>
              <a:t>-   </a:t>
            </a:r>
            <a:r>
              <a:rPr lang="en-US" sz="4400" dirty="0" smtClean="0"/>
              <a:t>-    -</a:t>
            </a:r>
          </a:p>
          <a:p>
            <a:pPr marL="0" indent="0">
              <a:buNone/>
            </a:pPr>
            <a:r>
              <a:rPr lang="en-US" sz="4400" dirty="0"/>
              <a:t>e</a:t>
            </a:r>
            <a:r>
              <a:rPr lang="en-US" sz="4400" dirty="0" smtClean="0"/>
              <a:t>  *   -</a:t>
            </a:r>
          </a:p>
          <a:p>
            <a:pPr marL="0" indent="0">
              <a:buNone/>
            </a:pPr>
            <a:r>
              <a:rPr lang="en-US" sz="3200" dirty="0" smtClean="0"/>
              <a:t>//one is dead end route other is correct</a:t>
            </a:r>
          </a:p>
          <a:p>
            <a:pPr marL="0" indent="0">
              <a:buNone/>
            </a:pPr>
            <a:r>
              <a:rPr lang="en-US" sz="3200" dirty="0" smtClean="0"/>
              <a:t>Here comes the use of stack to remember the information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89699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what if we have multiple pathways and we want to find shortest possible route to reach the destination?</a:t>
            </a:r>
          </a:p>
          <a:p>
            <a:r>
              <a:rPr lang="en-US" dirty="0" smtClean="0"/>
              <a:t>Keep a cost variable to maintain the cost taken to reach the destination.</a:t>
            </a:r>
          </a:p>
          <a:p>
            <a:r>
              <a:rPr lang="en-US" dirty="0" smtClean="0"/>
              <a:t>One approach is to visit all paths maintain their costs and then using min function derive the shortest path as per its cost and nodes visited.</a:t>
            </a:r>
          </a:p>
          <a:p>
            <a:r>
              <a:rPr lang="en-US" dirty="0" smtClean="0"/>
              <a:t>Best approach is BFS (breadth first search) as it will always compute shortest path.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7575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210</TotalTime>
  <Words>171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 CS 201 – DATA STRUCTURES</vt:lpstr>
      <vt:lpstr>Stack application</vt:lpstr>
      <vt:lpstr>Backtracking </vt:lpstr>
      <vt:lpstr>Test case</vt:lpstr>
      <vt:lpstr>Shortest route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Mirza Pervaz</cp:lastModifiedBy>
  <cp:revision>6</cp:revision>
  <dcterms:created xsi:type="dcterms:W3CDTF">2018-10-17T07:05:42Z</dcterms:created>
  <dcterms:modified xsi:type="dcterms:W3CDTF">2018-10-20T16:35:14Z</dcterms:modified>
</cp:coreProperties>
</file>