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5814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      LECTURE 22: QUEUES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memory being wasted?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have queue which is full then we </a:t>
            </a:r>
            <a:r>
              <a:rPr lang="en-US" dirty="0" err="1" smtClean="0"/>
              <a:t>dequeue</a:t>
            </a:r>
            <a:r>
              <a:rPr lang="en-US" dirty="0" smtClean="0"/>
              <a:t> elements from the front. Now what if we want to add more elements?</a:t>
            </a:r>
          </a:p>
          <a:p>
            <a:r>
              <a:rPr lang="en-US" dirty="0" smtClean="0"/>
              <a:t>Will they get added? Because the back pointer is pointing to last index already. </a:t>
            </a:r>
          </a:p>
          <a:p>
            <a:r>
              <a:rPr lang="en-US" dirty="0" smtClean="0"/>
              <a:t>However after </a:t>
            </a:r>
            <a:r>
              <a:rPr lang="en-US" dirty="0" err="1" smtClean="0"/>
              <a:t>dequeuing</a:t>
            </a:r>
            <a:r>
              <a:rPr lang="en-US" dirty="0" smtClean="0"/>
              <a:t> we can add more elements at the indexes which are now free. But how?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 around queue.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 schedulers in OS</a:t>
            </a:r>
          </a:p>
          <a:p>
            <a:r>
              <a:rPr lang="en-US" dirty="0" smtClean="0"/>
              <a:t>Give high priority to some task or object based on particular condition. For </a:t>
            </a:r>
            <a:r>
              <a:rPr lang="en-US" dirty="0" err="1" smtClean="0"/>
              <a:t>eg</a:t>
            </a:r>
            <a:r>
              <a:rPr lang="en-US" dirty="0" smtClean="0"/>
              <a:t> give priority to a task so that it gets printed before an entire book has to be printed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61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Problem? Complexity of O(N) to traverse min  </a:t>
            </a:r>
          </a:p>
          <a:p>
            <a:r>
              <a:rPr lang="en-US" dirty="0" smtClean="0"/>
              <a:t>Sorted list</a:t>
            </a:r>
          </a:p>
          <a:p>
            <a:pPr lvl="1"/>
            <a:r>
              <a:rPr lang="en-US" dirty="0" smtClean="0"/>
              <a:t>Problem? Complexity of O(N) to insert</a:t>
            </a:r>
          </a:p>
          <a:p>
            <a:r>
              <a:rPr lang="en-US" dirty="0" smtClean="0"/>
              <a:t>Binary search tree </a:t>
            </a:r>
          </a:p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2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tree of height </a:t>
            </a:r>
            <a:r>
              <a:rPr lang="en-US" i="1" dirty="0"/>
              <a:t>h </a:t>
            </a:r>
            <a:r>
              <a:rPr lang="en-US" dirty="0"/>
              <a:t>has between </a:t>
            </a:r>
            <a:r>
              <a:rPr lang="en-US" dirty="0" smtClean="0"/>
              <a:t>2</a:t>
            </a:r>
            <a:r>
              <a:rPr lang="en-US" i="1" baseline="30000" dirty="0"/>
              <a:t>h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2</a:t>
            </a:r>
            <a:r>
              <a:rPr lang="en-US" i="1" baseline="30000" dirty="0" smtClean="0"/>
              <a:t>h+1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dirty="0" smtClean="0"/>
              <a:t>1 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4604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762000"/>
            <a:ext cx="6553200" cy="3124201"/>
          </a:xfrm>
        </p:spPr>
      </p:pic>
    </p:spTree>
    <p:extLst>
      <p:ext uri="{BB962C8B-B14F-4D97-AF65-F5344CB8AC3E}">
        <p14:creationId xmlns:p14="http://schemas.microsoft.com/office/powerpoint/2010/main" xmlns="" val="200021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the items in array from position </a:t>
            </a:r>
            <a:r>
              <a:rPr lang="en-US" dirty="0" smtClean="0"/>
              <a:t>0.</a:t>
            </a:r>
            <a:endParaRPr lang="en-US" dirty="0" smtClean="0"/>
          </a:p>
          <a:p>
            <a:r>
              <a:rPr lang="en-US" dirty="0" smtClean="0"/>
              <a:t>The logic is that the left child will be in position </a:t>
            </a:r>
            <a:r>
              <a:rPr lang="en-US" dirty="0" smtClean="0"/>
              <a:t>2i+1 </a:t>
            </a:r>
            <a:r>
              <a:rPr lang="en-US" dirty="0" smtClean="0"/>
              <a:t>and right child will be in position </a:t>
            </a:r>
            <a:r>
              <a:rPr lang="en-US" dirty="0" smtClean="0"/>
              <a:t>2i+2</a:t>
            </a:r>
            <a:endParaRPr lang="en-US" dirty="0" smtClean="0"/>
          </a:p>
          <a:p>
            <a:r>
              <a:rPr lang="en-US" dirty="0" smtClean="0"/>
              <a:t>And the parent is in position </a:t>
            </a:r>
            <a:r>
              <a:rPr lang="en-US" dirty="0" err="1" smtClean="0"/>
              <a:t>i</a:t>
            </a:r>
            <a:r>
              <a:rPr lang="en-US" dirty="0" smtClean="0"/>
              <a:t>/2 </a:t>
            </a:r>
            <a:r>
              <a:rPr lang="en-US" dirty="0" smtClean="0"/>
              <a:t>(ceil) -1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079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case 2,8,6,1,10,15,3,12,11</a:t>
            </a:r>
          </a:p>
          <a:p>
            <a:r>
              <a:rPr lang="en-US" dirty="0" smtClean="0"/>
              <a:t>Insertions will take O(log n)</a:t>
            </a:r>
          </a:p>
          <a:p>
            <a:r>
              <a:rPr lang="en-US" dirty="0" smtClean="0"/>
              <a:t>Deletion (O(log 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Heap sort has two main functions:</a:t>
            </a:r>
          </a:p>
          <a:p>
            <a:pPr lvl="1"/>
            <a:r>
              <a:rPr lang="en-US" dirty="0" smtClean="0"/>
              <a:t>First to build a heap which means given a random array, arrange it into heap form (this taken O(</a:t>
            </a:r>
            <a:r>
              <a:rPr lang="en-US" dirty="0" err="1" smtClean="0"/>
              <a:t>nlogn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Then extract max or min element, and again rearrange the heap (now size decreases by one). This operation takes O(</a:t>
            </a:r>
            <a:r>
              <a:rPr lang="en-US" dirty="0" err="1" smtClean="0"/>
              <a:t>logn</a:t>
            </a:r>
            <a:r>
              <a:rPr lang="en-US" dirty="0" smtClean="0"/>
              <a:t>) but as this process takes place n-1 times thereby overall complexity becomes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95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324</TotalTime>
  <Words>289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CS 201 – DATA STRUCTURES</vt:lpstr>
      <vt:lpstr>Is memory being wasted? </vt:lpstr>
      <vt:lpstr>Circular queue</vt:lpstr>
      <vt:lpstr>Priority queue</vt:lpstr>
      <vt:lpstr>Options</vt:lpstr>
      <vt:lpstr>Binary heap tree</vt:lpstr>
      <vt:lpstr>Slide 7</vt:lpstr>
      <vt:lpstr>Representation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18</cp:revision>
  <dcterms:created xsi:type="dcterms:W3CDTF">2006-08-16T00:00:00Z</dcterms:created>
  <dcterms:modified xsi:type="dcterms:W3CDTF">2018-10-28T06:48:59Z</dcterms:modified>
</cp:coreProperties>
</file>