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68" r:id="rId12"/>
    <p:sldId id="266" r:id="rId13"/>
    <p:sldId id="271" r:id="rId14"/>
    <p:sldId id="267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LECTURE 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 smtClean="0"/>
              <a:t>namespace</a:t>
            </a:r>
            <a:r>
              <a:rPr lang="en-US" dirty="0" smtClean="0"/>
              <a:t> std;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main () {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num = 1;  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do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b="1" dirty="0" smtClean="0"/>
              <a:t>if</a:t>
            </a:r>
            <a:r>
              <a:rPr lang="en-US" dirty="0" smtClean="0"/>
              <a:t>( num == 3) {</a:t>
            </a:r>
          </a:p>
          <a:p>
            <a:pPr>
              <a:buNone/>
            </a:pPr>
            <a:r>
              <a:rPr lang="en-US" dirty="0" smtClean="0"/>
              <a:t>			 num = num + 1; </a:t>
            </a:r>
          </a:p>
          <a:p>
            <a:pPr>
              <a:buNone/>
            </a:pPr>
            <a:r>
              <a:rPr lang="en-US" dirty="0" smtClean="0"/>
              <a:t>			 break; </a:t>
            </a:r>
          </a:p>
          <a:p>
            <a:pPr>
              <a:buNone/>
            </a:pPr>
            <a:r>
              <a:rPr lang="en-US" dirty="0" smtClean="0"/>
              <a:t>		 }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num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num = num + 1; </a:t>
            </a:r>
          </a:p>
          <a:p>
            <a:pPr>
              <a:buNone/>
            </a:pPr>
            <a:r>
              <a:rPr lang="en-US" dirty="0" smtClean="0"/>
              <a:t>	}</a:t>
            </a:r>
            <a:r>
              <a:rPr lang="en-US" b="1" dirty="0" smtClean="0"/>
              <a:t>while</a:t>
            </a:r>
            <a:r>
              <a:rPr lang="en-US" dirty="0" smtClean="0"/>
              <a:t>( num &lt; 6 );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0;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function1(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length)</a:t>
            </a:r>
          </a:p>
          <a:p>
            <a:pPr>
              <a:buNone/>
            </a:pP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min1=A[0];    </a:t>
            </a:r>
          </a:p>
          <a:p>
            <a:pPr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&lt;length; </a:t>
            </a:r>
            <a:r>
              <a:rPr lang="en-US" dirty="0" err="1" smtClean="0"/>
              <a:t>i</a:t>
            </a:r>
            <a:r>
              <a:rPr lang="en-US" dirty="0" smtClean="0"/>
              <a:t>++){                </a:t>
            </a:r>
          </a:p>
          <a:p>
            <a:pPr>
              <a:buNone/>
            </a:pPr>
            <a:r>
              <a:rPr lang="en-US" dirty="0" smtClean="0"/>
              <a:t>            if(A[</a:t>
            </a:r>
            <a:r>
              <a:rPr lang="en-US" dirty="0" err="1" smtClean="0"/>
              <a:t>i</a:t>
            </a:r>
            <a:r>
              <a:rPr lang="en-US" dirty="0" smtClean="0"/>
              <a:t>]&gt;min1){            </a:t>
            </a:r>
          </a:p>
          <a:p>
            <a:pPr>
              <a:buNone/>
            </a:pPr>
            <a:r>
              <a:rPr lang="en-US" dirty="0" smtClean="0"/>
              <a:t>                  min1=A[</a:t>
            </a:r>
            <a:r>
              <a:rPr lang="en-US" dirty="0" err="1" smtClean="0"/>
              <a:t>i</a:t>
            </a:r>
            <a:r>
              <a:rPr lang="en-US" dirty="0" smtClean="0"/>
              <a:t>];        </a:t>
            </a:r>
          </a:p>
          <a:p>
            <a:pPr>
              <a:buNone/>
            </a:pPr>
            <a:r>
              <a:rPr lang="en-US" dirty="0" smtClean="0"/>
              <a:t>             }                    </a:t>
            </a:r>
          </a:p>
          <a:p>
            <a:pPr>
              <a:buNone/>
            </a:pPr>
            <a:r>
              <a:rPr lang="en-US" dirty="0" smtClean="0"/>
              <a:t>      } </a:t>
            </a:r>
          </a:p>
          <a:p>
            <a:pPr>
              <a:buNone/>
            </a:pPr>
            <a:r>
              <a:rPr lang="en-US" dirty="0" smtClean="0"/>
              <a:t>      return min1;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A[]={5,4,8,1,7};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length1=</a:t>
            </a:r>
            <a:r>
              <a:rPr lang="en-US" dirty="0" err="1" smtClean="0"/>
              <a:t>sizeof</a:t>
            </a:r>
            <a:r>
              <a:rPr lang="en-US" dirty="0" smtClean="0"/>
              <a:t>(A)/</a:t>
            </a:r>
            <a:r>
              <a:rPr lang="en-US" dirty="0" err="1" smtClean="0"/>
              <a:t>sizeof</a:t>
            </a:r>
            <a:r>
              <a:rPr lang="en-US" dirty="0" smtClean="0"/>
              <a:t>(A[0]);      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z=function1(A,length1); 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&lt;&lt;z;    </a:t>
            </a:r>
          </a:p>
          <a:p>
            <a:pPr>
              <a:buNone/>
            </a:pPr>
            <a:r>
              <a:rPr lang="en-US" dirty="0" smtClean="0"/>
              <a:t>  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752600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What will be the value of </a:t>
            </a:r>
            <a:r>
              <a:rPr lang="en-US" sz="2800" u="sng" dirty="0" err="1" smtClean="0"/>
              <a:t>i</a:t>
            </a:r>
            <a:r>
              <a:rPr lang="en-US" sz="2800" u="sng" dirty="0" smtClean="0"/>
              <a:t> after which there will be no changes in min1?</a:t>
            </a:r>
            <a:endParaRPr lang="en-US" sz="2800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- 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fontAlgn="base" latinLnBrk="1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fontAlgn="base" latinLnBrk="1">
              <a:buNone/>
            </a:pPr>
            <a:r>
              <a:rPr lang="en-US" dirty="0" smtClean="0"/>
              <a:t>using </a:t>
            </a:r>
            <a:r>
              <a:rPr lang="en-US" b="1" dirty="0" smtClean="0"/>
              <a:t>namespace</a:t>
            </a:r>
            <a:r>
              <a:rPr lang="en-US" dirty="0" smtClean="0"/>
              <a:t> std;</a:t>
            </a:r>
          </a:p>
          <a:p>
            <a:pPr fontAlgn="base" latinLnBrk="1">
              <a:buNone/>
            </a:pPr>
            <a:r>
              <a:rPr lang="en-US" dirty="0" smtClean="0"/>
              <a:t> </a:t>
            </a:r>
          </a:p>
          <a:p>
            <a:pPr fontAlgn="base" latinLnBrk="1"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main()</a:t>
            </a:r>
          </a:p>
          <a:p>
            <a:pPr fontAlgn="base" latinLnBrk="1">
              <a:buNone/>
            </a:pPr>
            <a:r>
              <a:rPr lang="en-US" dirty="0" smtClean="0"/>
              <a:t>{</a:t>
            </a:r>
          </a:p>
          <a:p>
            <a:pPr fontAlgn="base" latinLnBrk="1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dirty="0" smtClean="0"/>
              <a:t> N = 5;</a:t>
            </a:r>
          </a:p>
          <a:p>
            <a:pPr fontAlgn="base" latinLnBrk="1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dirty="0" smtClean="0"/>
              <a:t> M = N;</a:t>
            </a:r>
          </a:p>
          <a:p>
            <a:pPr fontAlgn="base" latinLnBrk="1">
              <a:buNone/>
            </a:pPr>
            <a:r>
              <a:rPr lang="en-US" b="1" dirty="0" smtClean="0"/>
              <a:t>     for</a:t>
            </a:r>
            <a:r>
              <a:rPr lang="en-US" dirty="0" smtClean="0"/>
              <a:t> 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+=2)</a:t>
            </a:r>
            <a:endParaRPr lang="en-US" dirty="0" smtClean="0"/>
          </a:p>
          <a:p>
            <a:pPr fontAlgn="base" latinLnBrk="1">
              <a:buNone/>
            </a:pPr>
            <a:r>
              <a:rPr lang="en-US" dirty="0" smtClean="0"/>
              <a:t>     {</a:t>
            </a:r>
          </a:p>
          <a:p>
            <a:pPr fontAlgn="base" latinLnBrk="1">
              <a:buNone/>
            </a:pPr>
            <a:r>
              <a:rPr lang="en-US" b="1" dirty="0" smtClean="0"/>
              <a:t>	    for</a:t>
            </a:r>
            <a:r>
              <a:rPr lang="en-US" dirty="0" smtClean="0"/>
              <a:t> (</a:t>
            </a:r>
            <a:r>
              <a:rPr lang="en-US" b="1" dirty="0" err="1" smtClean="0"/>
              <a:t>int</a:t>
            </a:r>
            <a:r>
              <a:rPr lang="en-US" dirty="0" smtClean="0"/>
              <a:t> j = 1; j &lt;= M; j++)</a:t>
            </a:r>
          </a:p>
          <a:p>
            <a:pPr fontAlgn="base" latinLnBrk="1">
              <a:buNone/>
            </a:pPr>
            <a:r>
              <a:rPr lang="en-US" dirty="0" smtClean="0"/>
              <a:t>           {</a:t>
            </a:r>
          </a:p>
          <a:p>
            <a:pPr fontAlgn="base" latinLnBrk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j;</a:t>
            </a:r>
          </a:p>
          <a:p>
            <a:pPr fontAlgn="base" latinLnBrk="1">
              <a:buNone/>
            </a:pPr>
            <a:r>
              <a:rPr lang="en-US" dirty="0" smtClean="0"/>
              <a:t>            }</a:t>
            </a:r>
          </a:p>
          <a:p>
            <a:pPr fontAlgn="base" latinLnBrk="1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fontAlgn="base" latinLnBrk="1">
              <a:buNone/>
            </a:pPr>
            <a:r>
              <a:rPr lang="en-US" dirty="0" smtClean="0"/>
              <a:t>           M- -;</a:t>
            </a:r>
          </a:p>
          <a:p>
            <a:pPr fontAlgn="base" latinLnBrk="1">
              <a:buNone/>
            </a:pPr>
            <a:r>
              <a:rPr lang="en-US" dirty="0" smtClean="0"/>
              <a:t>     }</a:t>
            </a:r>
          </a:p>
          <a:p>
            <a:pPr fontAlgn="base" latinLnBrk="1"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0;</a:t>
            </a:r>
          </a:p>
          <a:p>
            <a:pPr fontAlgn="base" latinLnBrk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 smtClean="0"/>
              <a:t>namespace</a:t>
            </a:r>
            <a:r>
              <a:rPr lang="en-US" dirty="0" smtClean="0"/>
              <a:t> std;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main () {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num = 1;  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do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b="1" dirty="0" smtClean="0"/>
              <a:t>if</a:t>
            </a:r>
            <a:r>
              <a:rPr lang="en-US" dirty="0" smtClean="0"/>
              <a:t>( num == 3) {</a:t>
            </a:r>
          </a:p>
          <a:p>
            <a:pPr>
              <a:buNone/>
            </a:pPr>
            <a:r>
              <a:rPr lang="en-US" dirty="0" smtClean="0"/>
              <a:t>			 num = num + 1; </a:t>
            </a:r>
          </a:p>
          <a:p>
            <a:pPr>
              <a:buNone/>
            </a:pPr>
            <a:r>
              <a:rPr lang="en-US" dirty="0" smtClean="0"/>
              <a:t>			 continue; </a:t>
            </a:r>
          </a:p>
          <a:p>
            <a:pPr>
              <a:buNone/>
            </a:pPr>
            <a:r>
              <a:rPr lang="en-US" dirty="0" smtClean="0"/>
              <a:t>		 }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num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num = num + 1; </a:t>
            </a:r>
          </a:p>
          <a:p>
            <a:pPr>
              <a:buNone/>
            </a:pPr>
            <a:r>
              <a:rPr lang="en-US" dirty="0" smtClean="0"/>
              <a:t>	}</a:t>
            </a:r>
            <a:r>
              <a:rPr lang="en-US" b="1" dirty="0" smtClean="0"/>
              <a:t>while</a:t>
            </a:r>
            <a:r>
              <a:rPr lang="en-US" dirty="0" smtClean="0"/>
              <a:t>( num &lt; 6 );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0;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example(){    </a:t>
            </a:r>
          </a:p>
          <a:p>
            <a:pPr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count=0;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cot=0;</a:t>
            </a:r>
          </a:p>
          <a:p>
            <a:pPr>
              <a:buNone/>
            </a:pPr>
            <a:r>
              <a:rPr lang="en-US" dirty="0" smtClean="0"/>
              <a:t>     cot++; </a:t>
            </a:r>
          </a:p>
          <a:p>
            <a:pPr>
              <a:buNone/>
            </a:pPr>
            <a:r>
              <a:rPr lang="en-US" dirty="0" smtClean="0"/>
              <a:t>	return count;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        	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&lt;3;i++){        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&lt;&lt;example()&lt;&lt;</a:t>
            </a:r>
            <a:r>
              <a:rPr lang="en-US" dirty="0" err="1" smtClean="0"/>
              <a:t>endl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   }     </a:t>
            </a:r>
          </a:p>
          <a:p>
            <a:pPr>
              <a:buNone/>
            </a:pPr>
            <a:r>
              <a:rPr lang="en-US" dirty="0" smtClean="0"/>
              <a:t>  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 smtClean="0"/>
              <a:t>namespace</a:t>
            </a:r>
            <a:r>
              <a:rPr lang="en-US" dirty="0" smtClean="0"/>
              <a:t> std; 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 main () {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num = 1;  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STEP:</a:t>
            </a:r>
            <a:r>
              <a:rPr lang="en-US" b="1" dirty="0" err="1" smtClean="0"/>
              <a:t>do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b="1" dirty="0" smtClean="0"/>
              <a:t>if</a:t>
            </a:r>
            <a:r>
              <a:rPr lang="en-US" dirty="0" smtClean="0"/>
              <a:t>( num == 3) {</a:t>
            </a:r>
          </a:p>
          <a:p>
            <a:pPr>
              <a:buNone/>
            </a:pPr>
            <a:r>
              <a:rPr lang="en-US" dirty="0" smtClean="0"/>
              <a:t>			 num = num + 1;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goto</a:t>
            </a:r>
            <a:r>
              <a:rPr lang="en-US" dirty="0" smtClean="0"/>
              <a:t> STEP; </a:t>
            </a:r>
          </a:p>
          <a:p>
            <a:pPr>
              <a:buNone/>
            </a:pPr>
            <a:r>
              <a:rPr lang="en-US" dirty="0" smtClean="0"/>
              <a:t>		 }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num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num = num + 1; </a:t>
            </a:r>
          </a:p>
          <a:p>
            <a:pPr>
              <a:buNone/>
            </a:pPr>
            <a:r>
              <a:rPr lang="en-US" dirty="0" smtClean="0"/>
              <a:t>	}</a:t>
            </a:r>
            <a:r>
              <a:rPr lang="en-US" b="1" dirty="0" smtClean="0"/>
              <a:t>while</a:t>
            </a:r>
            <a:r>
              <a:rPr lang="en-US" dirty="0" smtClean="0"/>
              <a:t>( num &lt; 6 ); </a:t>
            </a:r>
          </a:p>
          <a:p>
            <a:pPr>
              <a:buNone/>
            </a:pPr>
            <a:r>
              <a:rPr lang="en-US" b="1" dirty="0" smtClean="0"/>
              <a:t>	return</a:t>
            </a:r>
            <a:r>
              <a:rPr lang="en-US" dirty="0" smtClean="0"/>
              <a:t>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example(){    </a:t>
            </a:r>
          </a:p>
          <a:p>
            <a:pPr>
              <a:buNone/>
            </a:pPr>
            <a:r>
              <a:rPr lang="en-US" dirty="0" smtClean="0"/>
              <a:t>		static </a:t>
            </a:r>
            <a:r>
              <a:rPr lang="en-US" dirty="0" err="1" smtClean="0"/>
              <a:t>int</a:t>
            </a:r>
            <a:r>
              <a:rPr lang="en-US" dirty="0" smtClean="0"/>
              <a:t> count=1;    	</a:t>
            </a:r>
          </a:p>
          <a:p>
            <a:pPr>
              <a:buNone/>
            </a:pPr>
            <a:r>
              <a:rPr lang="en-US" dirty="0" smtClean="0"/>
              <a:t>		count*=2;     </a:t>
            </a:r>
          </a:p>
          <a:p>
            <a:pPr>
              <a:buNone/>
            </a:pPr>
            <a:r>
              <a:rPr lang="en-US" dirty="0" smtClean="0"/>
              <a:t>return count;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        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&lt;3;i++){        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&lt;&lt;example()&lt;&lt;</a:t>
            </a:r>
            <a:r>
              <a:rPr lang="en-US" dirty="0" err="1" smtClean="0"/>
              <a:t>endl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	}     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 TO REVISE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</a:p>
          <a:p>
            <a:r>
              <a:rPr lang="en-US" dirty="0" smtClean="0"/>
              <a:t>EXPRESSION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Misc operators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sequence of </a:t>
            </a:r>
            <a:r>
              <a:rPr lang="en-US" i="1" dirty="0" smtClean="0"/>
              <a:t>operators</a:t>
            </a:r>
            <a:r>
              <a:rPr lang="en-US" dirty="0" smtClean="0"/>
              <a:t> and their </a:t>
            </a:r>
            <a:r>
              <a:rPr lang="en-US" i="1" dirty="0" smtClean="0"/>
              <a:t>operands</a:t>
            </a:r>
            <a:r>
              <a:rPr lang="en-US" dirty="0" smtClean="0"/>
              <a:t>, that specifies a computation.</a:t>
            </a:r>
          </a:p>
          <a:p>
            <a:r>
              <a:rPr lang="en-US" dirty="0" smtClean="0"/>
              <a:t>Variable= expression/constant</a:t>
            </a:r>
          </a:p>
          <a:p>
            <a:r>
              <a:rPr lang="en-US" dirty="0" smtClean="0"/>
              <a:t>Examples?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- nesting of loops </a:t>
            </a:r>
          </a:p>
          <a:p>
            <a:r>
              <a:rPr lang="en-US" dirty="0" smtClean="0"/>
              <a:t>If-else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Do-while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Jump – break &amp; continue</a:t>
            </a:r>
          </a:p>
          <a:p>
            <a:r>
              <a:rPr lang="en-US" dirty="0" err="1" smtClean="0"/>
              <a:t>goto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For, while, do-while statements</a:t>
            </a:r>
          </a:p>
          <a:p>
            <a:r>
              <a:rPr lang="en-US" dirty="0" smtClean="0"/>
              <a:t>Nesting of loops (imp)</a:t>
            </a:r>
          </a:p>
          <a:p>
            <a:r>
              <a:rPr lang="en-US" dirty="0" smtClean="0"/>
              <a:t>for (initialization; test; update) { </a:t>
            </a:r>
          </a:p>
          <a:p>
            <a:pPr>
              <a:buNone/>
            </a:pPr>
            <a:r>
              <a:rPr lang="en-US" dirty="0" smtClean="0"/>
              <a:t>            statement; </a:t>
            </a:r>
          </a:p>
          <a:p>
            <a:pPr>
              <a:buNone/>
            </a:pPr>
            <a:r>
              <a:rPr lang="en-US" dirty="0" smtClean="0"/>
              <a:t>            statement; </a:t>
            </a:r>
          </a:p>
          <a:p>
            <a:pPr>
              <a:buNone/>
            </a:pPr>
            <a:r>
              <a:rPr lang="en-US" i="1" dirty="0" smtClean="0"/>
              <a:t>            // Place as many statements</a:t>
            </a:r>
            <a:r>
              <a:rPr lang="en-US" dirty="0" smtClean="0"/>
              <a:t> </a:t>
            </a:r>
            <a:r>
              <a:rPr lang="en-US" i="1" dirty="0" smtClean="0"/>
              <a:t>//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Group of statements together performing a task</a:t>
            </a:r>
          </a:p>
          <a:p>
            <a:pPr>
              <a:buNone/>
            </a:pPr>
            <a:r>
              <a:rPr lang="en-US" dirty="0" smtClean="0"/>
              <a:t>Built-in / user-defined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by value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by pointer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by reference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using namespace std;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function1(</a:t>
            </a:r>
            <a:r>
              <a:rPr lang="en-US" sz="1400" dirty="0" err="1" smtClean="0"/>
              <a:t>int</a:t>
            </a:r>
            <a:r>
              <a:rPr lang="en-US" sz="1400" dirty="0" smtClean="0"/>
              <a:t> A[], </a:t>
            </a:r>
            <a:r>
              <a:rPr lang="en-US" sz="1400" dirty="0" err="1" smtClean="0"/>
              <a:t>int</a:t>
            </a:r>
            <a:r>
              <a:rPr lang="en-US" sz="1400" dirty="0" smtClean="0"/>
              <a:t> length)</a:t>
            </a:r>
          </a:p>
          <a:p>
            <a:pPr>
              <a:buNone/>
            </a:pPr>
            <a:r>
              <a:rPr lang="en-US" sz="1400" dirty="0" smtClean="0"/>
              <a:t>{    </a:t>
            </a:r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smtClean="0"/>
              <a:t>min1=A[1];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&lt;length; </a:t>
            </a:r>
            <a:r>
              <a:rPr lang="en-US" sz="1400" dirty="0" err="1" smtClean="0"/>
              <a:t>i</a:t>
            </a:r>
            <a:r>
              <a:rPr lang="en-US" sz="1400" dirty="0" smtClean="0"/>
              <a:t>++){                </a:t>
            </a:r>
          </a:p>
          <a:p>
            <a:pPr>
              <a:buNone/>
            </a:pPr>
            <a:r>
              <a:rPr lang="en-US" sz="1400" dirty="0" smtClean="0"/>
              <a:t>            if(A[</a:t>
            </a:r>
            <a:r>
              <a:rPr lang="en-US" sz="1400" dirty="0" err="1" smtClean="0"/>
              <a:t>i</a:t>
            </a:r>
            <a:r>
              <a:rPr lang="en-US" sz="1400" dirty="0" smtClean="0"/>
              <a:t>] &gt; min1</a:t>
            </a:r>
            <a:r>
              <a:rPr lang="en-US" sz="1400" dirty="0" smtClean="0"/>
              <a:t>){            </a:t>
            </a:r>
          </a:p>
          <a:p>
            <a:pPr>
              <a:buNone/>
            </a:pPr>
            <a:r>
              <a:rPr lang="en-US" sz="1400" dirty="0" smtClean="0"/>
              <a:t>                  min1=A[</a:t>
            </a:r>
            <a:r>
              <a:rPr lang="en-US" sz="1400" dirty="0" err="1" smtClean="0"/>
              <a:t>i</a:t>
            </a:r>
            <a:r>
              <a:rPr lang="en-US" sz="1400" dirty="0" smtClean="0"/>
              <a:t>];        </a:t>
            </a:r>
          </a:p>
          <a:p>
            <a:pPr>
              <a:buNone/>
            </a:pPr>
            <a:r>
              <a:rPr lang="en-US" sz="1400" dirty="0" smtClean="0"/>
              <a:t>             }                    </a:t>
            </a:r>
          </a:p>
          <a:p>
            <a:pPr>
              <a:buNone/>
            </a:pPr>
            <a:r>
              <a:rPr lang="en-US" sz="1400" dirty="0" smtClean="0"/>
              <a:t>     } </a:t>
            </a:r>
          </a:p>
          <a:p>
            <a:pPr>
              <a:buNone/>
            </a:pPr>
            <a:r>
              <a:rPr lang="en-US" sz="1400" dirty="0" smtClean="0"/>
              <a:t>     return min1;  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main(){  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</a:t>
            </a:r>
            <a:r>
              <a:rPr lang="en-US" sz="1400" dirty="0" smtClean="0"/>
              <a:t>[]={9,5,4,8,1,7</a:t>
            </a:r>
            <a:r>
              <a:rPr lang="en-US" sz="1400" dirty="0" smtClean="0"/>
              <a:t>};  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length1=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(A)/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(A[0]);        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z=function1(A,length1);    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&lt;&lt;z;    </a:t>
            </a:r>
          </a:p>
          <a:p>
            <a:pPr>
              <a:buNone/>
            </a:pPr>
            <a:r>
              <a:rPr lang="en-US" sz="1400" dirty="0" smtClean="0"/>
              <a:t>      return 0;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example(){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count=0;    </a:t>
            </a:r>
          </a:p>
          <a:p>
            <a:pPr>
              <a:buNone/>
            </a:pPr>
            <a:r>
              <a:rPr lang="en-US" dirty="0" smtClean="0"/>
              <a:t>	count++; </a:t>
            </a:r>
          </a:p>
          <a:p>
            <a:pPr>
              <a:buNone/>
            </a:pPr>
            <a:r>
              <a:rPr lang="en-US" dirty="0" smtClean="0"/>
              <a:t>	return count;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        	</a:t>
            </a:r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&lt;3;i++){              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&lt;&lt;example()&lt;&lt;</a:t>
            </a:r>
            <a:r>
              <a:rPr lang="en-US" dirty="0" err="1" smtClean="0"/>
              <a:t>endl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   }     </a:t>
            </a:r>
          </a:p>
          <a:p>
            <a:pPr>
              <a:buNone/>
            </a:pPr>
            <a:r>
              <a:rPr lang="en-US" dirty="0" smtClean="0"/>
              <a:t>  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</TotalTime>
  <Words>412</Words>
  <Application>Microsoft Office PowerPoint</Application>
  <PresentationFormat>On-screen Show (4:3)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Schoolbook</vt:lpstr>
      <vt:lpstr>Wingdings</vt:lpstr>
      <vt:lpstr>Wingdings 2</vt:lpstr>
      <vt:lpstr>Oriel</vt:lpstr>
      <vt:lpstr>CS 201 – DATA STRUCTURES</vt:lpstr>
      <vt:lpstr>TODAY’S TASK TO REVISE</vt:lpstr>
      <vt:lpstr>OPERATORS</vt:lpstr>
      <vt:lpstr>Expression &amp; assignment</vt:lpstr>
      <vt:lpstr>Selection</vt:lpstr>
      <vt:lpstr>Repetition</vt:lpstr>
      <vt:lpstr>Functions</vt:lpstr>
      <vt:lpstr>Code segment – example 1</vt:lpstr>
      <vt:lpstr>Code segment – example 2</vt:lpstr>
      <vt:lpstr>Code segment – example 7</vt:lpstr>
      <vt:lpstr>Code segment – example 3</vt:lpstr>
      <vt:lpstr>Code segment - example 4</vt:lpstr>
      <vt:lpstr>Code segment – example 8 </vt:lpstr>
      <vt:lpstr>Code segment – example 5</vt:lpstr>
      <vt:lpstr>Code segment – example 6</vt:lpstr>
      <vt:lpstr>Code segment – example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21</cp:revision>
  <dcterms:created xsi:type="dcterms:W3CDTF">2006-08-16T00:00:00Z</dcterms:created>
  <dcterms:modified xsi:type="dcterms:W3CDTF">2018-08-30T04:59:22Z</dcterms:modified>
</cp:coreProperties>
</file>