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27175"/>
          </a:xfrm>
        </p:spPr>
        <p:txBody>
          <a:bodyPr/>
          <a:lstStyle/>
          <a:p>
            <a:r>
              <a:rPr lang="en-US" dirty="0" smtClean="0"/>
              <a:t>             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828800"/>
          </a:xfrm>
        </p:spPr>
        <p:txBody>
          <a:bodyPr/>
          <a:lstStyle/>
          <a:p>
            <a:r>
              <a:rPr lang="en-US" dirty="0" smtClean="0"/>
              <a:t>                      LECTURE 04 – OOP CONCEPTS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Atype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pPr>
              <a:buNone/>
            </a:pPr>
            <a:r>
              <a:rPr lang="en-US" dirty="0" smtClean="0"/>
              <a:t>	Char * content;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Atype</a:t>
            </a:r>
            <a:r>
              <a:rPr lang="en-US" dirty="0" smtClean="0"/>
              <a:t>(char* s){</a:t>
            </a:r>
          </a:p>
          <a:p>
            <a:pPr>
              <a:buNone/>
            </a:pPr>
            <a:r>
              <a:rPr lang="en-US" dirty="0" smtClean="0"/>
              <a:t>		size=</a:t>
            </a:r>
            <a:r>
              <a:rPr lang="en-US" dirty="0" err="1" smtClean="0"/>
              <a:t>strlen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smtClean="0"/>
              <a:t>		content=new char[size+1];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content,s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Atype</a:t>
            </a:r>
            <a:r>
              <a:rPr lang="en-US" dirty="0" smtClean="0"/>
              <a:t> (const </a:t>
            </a:r>
            <a:r>
              <a:rPr lang="en-US" dirty="0" err="1" smtClean="0"/>
              <a:t>Atype</a:t>
            </a:r>
            <a:r>
              <a:rPr lang="en-US" dirty="0" smtClean="0"/>
              <a:t> &amp;</a:t>
            </a:r>
            <a:r>
              <a:rPr lang="en-US" dirty="0" err="1" smtClean="0"/>
              <a:t>oldobject</a:t>
            </a:r>
            <a:r>
              <a:rPr lang="en-US" dirty="0" smtClean="0"/>
              <a:t>)    //default copy constructor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	size=</a:t>
            </a:r>
            <a:r>
              <a:rPr lang="en-US" dirty="0" err="1" smtClean="0"/>
              <a:t>oldobject.size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	content=</a:t>
            </a:r>
            <a:r>
              <a:rPr lang="en-US" dirty="0" err="1" smtClean="0"/>
              <a:t>oldobject.content</a:t>
            </a:r>
            <a:r>
              <a:rPr lang="en-US" dirty="0" smtClean="0"/>
              <a:t>;      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};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900" dirty="0" smtClean="0"/>
              <a:t>Class </a:t>
            </a:r>
            <a:r>
              <a:rPr lang="en-US" sz="2900" dirty="0" err="1" smtClean="0"/>
              <a:t>Atype</a:t>
            </a:r>
            <a:r>
              <a:rPr lang="en-US" sz="2900" dirty="0" smtClean="0"/>
              <a:t>{</a:t>
            </a:r>
          </a:p>
          <a:p>
            <a:pPr>
              <a:buNone/>
            </a:pPr>
            <a:r>
              <a:rPr lang="en-US" sz="2900" dirty="0" smtClean="0"/>
              <a:t>Private: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Int</a:t>
            </a:r>
            <a:r>
              <a:rPr lang="en-US" sz="2900" dirty="0" smtClean="0"/>
              <a:t> size;</a:t>
            </a:r>
          </a:p>
          <a:p>
            <a:pPr>
              <a:buNone/>
            </a:pPr>
            <a:r>
              <a:rPr lang="en-US" sz="2900" dirty="0" smtClean="0"/>
              <a:t>	Char * content;</a:t>
            </a:r>
          </a:p>
          <a:p>
            <a:pPr>
              <a:buNone/>
            </a:pPr>
            <a:r>
              <a:rPr lang="en-US" sz="2900" dirty="0" smtClean="0"/>
              <a:t>Public: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Atype</a:t>
            </a:r>
            <a:r>
              <a:rPr lang="en-US" sz="2900" dirty="0" smtClean="0"/>
              <a:t>(char* s){</a:t>
            </a:r>
          </a:p>
          <a:p>
            <a:pPr>
              <a:buNone/>
            </a:pPr>
            <a:r>
              <a:rPr lang="en-US" sz="2900" dirty="0" smtClean="0"/>
              <a:t>		size=</a:t>
            </a:r>
            <a:r>
              <a:rPr lang="en-US" sz="2900" dirty="0" err="1" smtClean="0"/>
              <a:t>strlen</a:t>
            </a:r>
            <a:r>
              <a:rPr lang="en-US" sz="2900" dirty="0" smtClean="0"/>
              <a:t>(s);</a:t>
            </a:r>
          </a:p>
          <a:p>
            <a:pPr>
              <a:buNone/>
            </a:pPr>
            <a:r>
              <a:rPr lang="en-US" sz="2900" dirty="0" smtClean="0"/>
              <a:t>		content=new char[size+1];</a:t>
            </a:r>
          </a:p>
          <a:p>
            <a:pPr>
              <a:buNone/>
            </a:pPr>
            <a:r>
              <a:rPr lang="en-US" sz="2900" dirty="0" smtClean="0"/>
              <a:t>		</a:t>
            </a:r>
            <a:r>
              <a:rPr lang="en-US" sz="2900" dirty="0" err="1" smtClean="0"/>
              <a:t>strcpy</a:t>
            </a:r>
            <a:r>
              <a:rPr lang="en-US" sz="2900" dirty="0" smtClean="0"/>
              <a:t>(</a:t>
            </a:r>
            <a:r>
              <a:rPr lang="en-US" sz="2900" dirty="0" err="1" smtClean="0"/>
              <a:t>content,s</a:t>
            </a:r>
            <a:r>
              <a:rPr lang="en-US" sz="2900" dirty="0" smtClean="0"/>
              <a:t>);</a:t>
            </a:r>
          </a:p>
          <a:p>
            <a:pPr>
              <a:buNone/>
            </a:pPr>
            <a:r>
              <a:rPr lang="en-US" sz="2900" dirty="0" smtClean="0"/>
              <a:t>       }</a:t>
            </a:r>
          </a:p>
          <a:p>
            <a:pPr>
              <a:buNone/>
            </a:pPr>
            <a:r>
              <a:rPr lang="en-US" sz="2900" dirty="0" smtClean="0"/>
              <a:t>      </a:t>
            </a:r>
            <a:r>
              <a:rPr lang="en-US" sz="2900" dirty="0" err="1" smtClean="0"/>
              <a:t>Atype</a:t>
            </a:r>
            <a:r>
              <a:rPr lang="en-US" sz="2900" dirty="0" smtClean="0"/>
              <a:t> (const </a:t>
            </a:r>
            <a:r>
              <a:rPr lang="en-US" sz="2900" dirty="0" err="1" smtClean="0"/>
              <a:t>Atype</a:t>
            </a:r>
            <a:r>
              <a:rPr lang="en-US" sz="2900" dirty="0" smtClean="0"/>
              <a:t> &amp;</a:t>
            </a:r>
            <a:r>
              <a:rPr lang="en-US" sz="2900" dirty="0" err="1" smtClean="0"/>
              <a:t>oldobject</a:t>
            </a:r>
            <a:r>
              <a:rPr lang="en-US" sz="2900" dirty="0" smtClean="0"/>
              <a:t>)       //our own copy constructor – deep copy</a:t>
            </a:r>
          </a:p>
          <a:p>
            <a:pPr>
              <a:buNone/>
            </a:pPr>
            <a:r>
              <a:rPr lang="en-US" sz="2900" dirty="0" smtClean="0"/>
              <a:t>      {</a:t>
            </a:r>
          </a:p>
          <a:p>
            <a:pPr>
              <a:buNone/>
            </a:pPr>
            <a:r>
              <a:rPr lang="en-US" sz="2900" dirty="0" smtClean="0"/>
              <a:t>       	 size=</a:t>
            </a:r>
            <a:r>
              <a:rPr lang="en-US" sz="2900" dirty="0" err="1" smtClean="0"/>
              <a:t>oldobject.size</a:t>
            </a:r>
            <a:r>
              <a:rPr lang="en-US" sz="2900" dirty="0" smtClean="0"/>
              <a:t>;</a:t>
            </a:r>
          </a:p>
          <a:p>
            <a:pPr>
              <a:buNone/>
            </a:pPr>
            <a:r>
              <a:rPr lang="en-US" sz="2900" dirty="0" smtClean="0"/>
              <a:t>        	content=new char [size+1];</a:t>
            </a:r>
          </a:p>
          <a:p>
            <a:pPr>
              <a:buNone/>
            </a:pPr>
            <a:r>
              <a:rPr lang="en-US" sz="2900" dirty="0" smtClean="0"/>
              <a:t>        	</a:t>
            </a:r>
            <a:r>
              <a:rPr lang="en-US" sz="2900" dirty="0" err="1" smtClean="0"/>
              <a:t>strcpy</a:t>
            </a:r>
            <a:r>
              <a:rPr lang="en-US" sz="2900" dirty="0" smtClean="0"/>
              <a:t>(</a:t>
            </a:r>
            <a:r>
              <a:rPr lang="en-US" sz="2900" dirty="0" err="1" smtClean="0"/>
              <a:t>content,oldobject.content</a:t>
            </a:r>
            <a:r>
              <a:rPr lang="en-US" sz="2900" dirty="0" smtClean="0"/>
              <a:t>);</a:t>
            </a:r>
          </a:p>
          <a:p>
            <a:pPr>
              <a:buNone/>
            </a:pPr>
            <a:r>
              <a:rPr lang="en-US" sz="2900" dirty="0" smtClean="0"/>
              <a:t>      }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};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Having special friends who can have access to all our belongings</a:t>
            </a:r>
          </a:p>
          <a:p>
            <a:r>
              <a:rPr lang="en-US" dirty="0" smtClean="0"/>
              <a:t>Syntax: friend return-type function (parameters)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friend </a:t>
            </a:r>
            <a:r>
              <a:rPr lang="en-US" dirty="0" err="1" smtClean="0"/>
              <a:t>atype</a:t>
            </a:r>
            <a:r>
              <a:rPr lang="en-US" dirty="0" smtClean="0"/>
              <a:t> operator+ (</a:t>
            </a:r>
            <a:r>
              <a:rPr lang="en-US" dirty="0" err="1" smtClean="0"/>
              <a:t>int</a:t>
            </a:r>
            <a:r>
              <a:rPr lang="en-US" dirty="0" smtClean="0"/>
              <a:t> , const </a:t>
            </a:r>
            <a:r>
              <a:rPr lang="en-US" dirty="0" err="1" smtClean="0"/>
              <a:t>atype</a:t>
            </a:r>
            <a:r>
              <a:rPr lang="en-US" dirty="0" smtClean="0"/>
              <a:t> &amp;b)</a:t>
            </a:r>
          </a:p>
          <a:p>
            <a:r>
              <a:rPr lang="en-US" dirty="0" smtClean="0"/>
              <a:t>Used when?</a:t>
            </a:r>
          </a:p>
          <a:p>
            <a:r>
              <a:rPr lang="en-US" dirty="0" smtClean="0"/>
              <a:t>In main function just call function directly as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atype</a:t>
            </a:r>
            <a:r>
              <a:rPr lang="en-US" dirty="0" smtClean="0"/>
              <a:t> ob2;</a:t>
            </a:r>
          </a:p>
          <a:p>
            <a:r>
              <a:rPr lang="en-US" dirty="0" smtClean="0"/>
              <a:t>Ob2=operator+(2,ob1)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function-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also declare a class as friend of another class. Syntax: friend class </a:t>
            </a:r>
            <a:r>
              <a:rPr lang="en-US" dirty="0" err="1" smtClean="0"/>
              <a:t>class</a:t>
            </a:r>
            <a:r>
              <a:rPr lang="en-US" dirty="0" smtClean="0"/>
              <a:t>-name</a:t>
            </a:r>
          </a:p>
          <a:p>
            <a:r>
              <a:rPr lang="en-US" dirty="0" smtClean="0"/>
              <a:t>Can be operated on two different object of different class. Syntax declare that friend function in both the classes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Add two numbers obtained from different class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Differentiate between assignment operator and copy constructor</a:t>
            </a:r>
          </a:p>
          <a:p>
            <a:r>
              <a:rPr lang="en-US" dirty="0" smtClean="0"/>
              <a:t>Return-type &amp; operator = (const class&amp;  )</a:t>
            </a:r>
          </a:p>
          <a:p>
            <a:r>
              <a:rPr lang="en-US" dirty="0" smtClean="0"/>
              <a:t>Safe check is important </a:t>
            </a:r>
          </a:p>
          <a:p>
            <a:r>
              <a:rPr lang="en-US" dirty="0" smtClean="0"/>
              <a:t>ob1=ob1 i.e. same object being assigned to itself</a:t>
            </a:r>
          </a:p>
          <a:p>
            <a:r>
              <a:rPr lang="en-US" dirty="0" smtClean="0"/>
              <a:t>if(this == &amp;</a:t>
            </a:r>
            <a:r>
              <a:rPr lang="en-US" dirty="0" err="1" smtClean="0"/>
              <a:t>rightArray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      return *this;}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pillars of OOP</a:t>
            </a:r>
          </a:p>
          <a:p>
            <a:r>
              <a:rPr lang="en-US" dirty="0" smtClean="0"/>
              <a:t>Class &amp; objects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Destructor</a:t>
            </a:r>
          </a:p>
          <a:p>
            <a:r>
              <a:rPr lang="en-US" dirty="0" smtClean="0"/>
              <a:t>Assignment operator</a:t>
            </a:r>
          </a:p>
          <a:p>
            <a:r>
              <a:rPr lang="en-US" dirty="0" smtClean="0"/>
              <a:t>Copy constructor</a:t>
            </a:r>
          </a:p>
          <a:p>
            <a:r>
              <a:rPr lang="en-US" dirty="0" smtClean="0"/>
              <a:t>Friend function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: mapping of real life entity</a:t>
            </a:r>
          </a:p>
          <a:p>
            <a:r>
              <a:rPr lang="en-US" dirty="0" smtClean="0"/>
              <a:t>Class : specification of object</a:t>
            </a:r>
          </a:p>
          <a:p>
            <a:r>
              <a:rPr lang="en-US" dirty="0" smtClean="0"/>
              <a:t>Object has 1) attributes 2) functionality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pillars of OOP -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Abstraction:</a:t>
            </a:r>
          </a:p>
          <a:p>
            <a:pPr lvl="4"/>
            <a:r>
              <a:rPr lang="en-US" dirty="0" smtClean="0"/>
              <a:t> </a:t>
            </a:r>
            <a:r>
              <a:rPr lang="en-US" sz="2000" dirty="0" smtClean="0"/>
              <a:t>2 views </a:t>
            </a:r>
          </a:p>
          <a:p>
            <a:pPr lvl="4"/>
            <a:r>
              <a:rPr lang="en-US" sz="2000" dirty="0" smtClean="0"/>
              <a:t> ADT discussed before</a:t>
            </a:r>
          </a:p>
          <a:p>
            <a:r>
              <a:rPr lang="en-US" sz="2000" dirty="0" smtClean="0"/>
              <a:t>Encapsulation: </a:t>
            </a:r>
          </a:p>
          <a:p>
            <a:pPr lvl="4"/>
            <a:r>
              <a:rPr lang="en-US" sz="2000" dirty="0" smtClean="0"/>
              <a:t>access specifiers </a:t>
            </a:r>
          </a:p>
          <a:p>
            <a:pPr lvl="4"/>
            <a:r>
              <a:rPr lang="en-US" sz="2000" dirty="0" smtClean="0"/>
              <a:t>Binding + controlling access of data</a:t>
            </a:r>
          </a:p>
          <a:p>
            <a:pPr lvl="4">
              <a:buNone/>
            </a:pPr>
            <a:endParaRPr lang="en-US" sz="2000" dirty="0" smtClean="0"/>
          </a:p>
          <a:p>
            <a:r>
              <a:rPr lang="en-US" sz="2000" dirty="0" smtClean="0"/>
              <a:t>Inheritance:</a:t>
            </a:r>
          </a:p>
          <a:p>
            <a:pPr lvl="4"/>
            <a:r>
              <a:rPr lang="en-US" sz="2000" dirty="0" smtClean="0"/>
              <a:t>Simulation of relationships in software</a:t>
            </a:r>
          </a:p>
          <a:p>
            <a:pPr lvl="4"/>
            <a:r>
              <a:rPr lang="en-US" sz="2000" dirty="0" smtClean="0"/>
              <a:t>Reusability + extension as an advantage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pillars of OOP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  <a:p>
            <a:pPr lvl="4"/>
            <a:r>
              <a:rPr lang="en-US" sz="2400" dirty="0" smtClean="0"/>
              <a:t>Same function applied on different objects giving different result.</a:t>
            </a:r>
          </a:p>
          <a:p>
            <a:pPr lvl="4"/>
            <a:r>
              <a:rPr lang="en-US" sz="2400" dirty="0" smtClean="0"/>
              <a:t>All objects relatable through some base class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to even initialize?</a:t>
            </a:r>
          </a:p>
          <a:p>
            <a:r>
              <a:rPr lang="en-US" dirty="0" smtClean="0"/>
              <a:t>Default constructor at backend exists</a:t>
            </a:r>
          </a:p>
          <a:p>
            <a:r>
              <a:rPr lang="en-US" dirty="0" smtClean="0"/>
              <a:t>You can also create your own default constructor</a:t>
            </a:r>
          </a:p>
          <a:p>
            <a:r>
              <a:rPr lang="en-US" dirty="0" smtClean="0"/>
              <a:t>Data members separate copy for each object but static data members are shared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Deinitialize data members</a:t>
            </a:r>
          </a:p>
          <a:p>
            <a:r>
              <a:rPr lang="en-US" dirty="0" smtClean="0"/>
              <a:t>Default destructor at backend exists</a:t>
            </a:r>
          </a:p>
          <a:p>
            <a:r>
              <a:rPr lang="en-US" dirty="0" smtClean="0"/>
              <a:t>Memory leakage</a:t>
            </a:r>
          </a:p>
          <a:p>
            <a:r>
              <a:rPr lang="en-US" dirty="0" smtClean="0"/>
              <a:t>Delete operation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Pointers on stack storing address whereas data on heap </a:t>
            </a:r>
          </a:p>
          <a:p>
            <a:r>
              <a:rPr lang="en-US" dirty="0" smtClean="0"/>
              <a:t>When dynamically allocated memory, space is allocated on heap whereas starting address stored on stack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Creating a new object by copying existing object</a:t>
            </a:r>
          </a:p>
          <a:p>
            <a:r>
              <a:rPr lang="en-US" dirty="0" smtClean="0"/>
              <a:t>Default copy constructor -&gt; shallow copy</a:t>
            </a:r>
          </a:p>
          <a:p>
            <a:r>
              <a:rPr lang="en-US" dirty="0" smtClean="0"/>
              <a:t>Disadvantage? Memory de allocation &amp; Dangling pointer concept arises</a:t>
            </a:r>
          </a:p>
          <a:p>
            <a:r>
              <a:rPr lang="en-US" dirty="0" smtClean="0"/>
              <a:t>Solution: Deep copy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135</TotalTime>
  <Words>370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Schoolbook</vt:lpstr>
      <vt:lpstr>Wingdings</vt:lpstr>
      <vt:lpstr>Wingdings 2</vt:lpstr>
      <vt:lpstr>Oriel</vt:lpstr>
      <vt:lpstr>             CS 201 – DATA STRUCTURES</vt:lpstr>
      <vt:lpstr>Today’s task</vt:lpstr>
      <vt:lpstr>Class &amp; Objects</vt:lpstr>
      <vt:lpstr>4 pillars of OOP - Important</vt:lpstr>
      <vt:lpstr>4 pillars of OOP – continued</vt:lpstr>
      <vt:lpstr>Constructor</vt:lpstr>
      <vt:lpstr>Destructor</vt:lpstr>
      <vt:lpstr>Dynamic memory allocation</vt:lpstr>
      <vt:lpstr>Copy constructor</vt:lpstr>
      <vt:lpstr>PowerPoint Presentation</vt:lpstr>
      <vt:lpstr>PowerPoint Presentation</vt:lpstr>
      <vt:lpstr>Friend function</vt:lpstr>
      <vt:lpstr>Friend function- contd</vt:lpstr>
      <vt:lpstr>Assignment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17</cp:revision>
  <dcterms:created xsi:type="dcterms:W3CDTF">2006-08-16T00:00:00Z</dcterms:created>
  <dcterms:modified xsi:type="dcterms:W3CDTF">2018-09-03T02:58:36Z</dcterms:modified>
</cp:coreProperties>
</file>