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73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05000"/>
            <a:ext cx="6172200" cy="1894362"/>
          </a:xfrm>
        </p:spPr>
        <p:txBody>
          <a:bodyPr/>
          <a:lstStyle/>
          <a:p>
            <a:r>
              <a:rPr lang="en-US" dirty="0" smtClean="0"/>
              <a:t>CS 201 – 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495800"/>
            <a:ext cx="6172200" cy="1879122"/>
          </a:xfrm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sz="2000" dirty="0" smtClean="0"/>
              <a:t>LECTURE 05 : REVISITING OOP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show()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 In Base \n";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class Derived: public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show()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&lt;&lt;"In Derived \n";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Base *</a:t>
            </a:r>
            <a:r>
              <a:rPr lang="en-US" dirty="0" err="1" smtClean="0"/>
              <a:t>bp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    Derived </a:t>
            </a:r>
            <a:r>
              <a:rPr lang="en-US" dirty="0" err="1" smtClean="0"/>
              <a:t>der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bp</a:t>
            </a:r>
            <a:r>
              <a:rPr lang="en-US" dirty="0" smtClean="0"/>
              <a:t> = &amp;</a:t>
            </a:r>
            <a:r>
              <a:rPr lang="en-US" dirty="0" err="1" smtClean="0"/>
              <a:t>der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bp</a:t>
            </a:r>
            <a:r>
              <a:rPr lang="en-US" dirty="0" smtClean="0"/>
              <a:t>-&gt;show();  // RUN-TIME POLYMORPHISM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: virtual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7467600" cy="502615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2800" dirty="0" smtClean="0"/>
              <a:t>class Base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public:</a:t>
            </a:r>
          </a:p>
          <a:p>
            <a:pPr>
              <a:buNone/>
            </a:pPr>
            <a:r>
              <a:rPr lang="en-US" sz="2800" dirty="0" smtClean="0"/>
              <a:t>    virtual void show() { 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&lt;&lt;" In Base \n"; }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  <a:p>
            <a:pPr>
              <a:buNone/>
            </a:pP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class Derived: public Base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public:</a:t>
            </a:r>
          </a:p>
          <a:p>
            <a:pPr>
              <a:buNone/>
            </a:pPr>
            <a:r>
              <a:rPr lang="en-US" sz="2800" dirty="0" smtClean="0"/>
              <a:t>    void show() { </a:t>
            </a:r>
          </a:p>
          <a:p>
            <a:pPr>
              <a:buNone/>
            </a:pPr>
            <a:r>
              <a:rPr lang="en-US" sz="2800" dirty="0" smtClean="0"/>
              <a:t>    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&lt;&lt;"In Derived \n"; }</a:t>
            </a:r>
          </a:p>
          <a:p>
            <a:pPr>
              <a:buNone/>
            </a:pPr>
            <a:r>
              <a:rPr lang="en-US" sz="2800" dirty="0" smtClean="0"/>
              <a:t>};</a:t>
            </a:r>
          </a:p>
          <a:p>
            <a:pPr>
              <a:buNone/>
            </a:pP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main(void)</a:t>
            </a:r>
          </a:p>
          <a:p>
            <a:pPr>
              <a:buNone/>
            </a:pPr>
            <a:r>
              <a:rPr lang="en-US" sz="2800" dirty="0" smtClean="0"/>
              <a:t>{</a:t>
            </a:r>
          </a:p>
          <a:p>
            <a:pPr>
              <a:buNone/>
            </a:pPr>
            <a:r>
              <a:rPr lang="en-US" sz="2800" dirty="0" smtClean="0"/>
              <a:t>    Base *</a:t>
            </a:r>
            <a:r>
              <a:rPr lang="en-US" sz="2800" dirty="0" err="1" smtClean="0"/>
              <a:t>bp</a:t>
            </a:r>
            <a:r>
              <a:rPr lang="en-US" sz="2800" dirty="0" smtClean="0"/>
              <a:t>; </a:t>
            </a:r>
          </a:p>
          <a:p>
            <a:pPr>
              <a:buNone/>
            </a:pPr>
            <a:r>
              <a:rPr lang="en-US" sz="2800" dirty="0" smtClean="0"/>
              <a:t>    Derived </a:t>
            </a:r>
            <a:r>
              <a:rPr lang="en-US" sz="2800" dirty="0" err="1" smtClean="0"/>
              <a:t>der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bp</a:t>
            </a:r>
            <a:r>
              <a:rPr lang="en-US" sz="2800" dirty="0" smtClean="0"/>
              <a:t> = &amp;</a:t>
            </a:r>
            <a:r>
              <a:rPr lang="en-US" sz="2800" dirty="0" err="1" smtClean="0"/>
              <a:t>der</a:t>
            </a:r>
            <a:r>
              <a:rPr lang="en-US" sz="2800" dirty="0" smtClean="0"/>
              <a:t>;</a:t>
            </a:r>
          </a:p>
          <a:p>
            <a:pPr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bp</a:t>
            </a:r>
            <a:r>
              <a:rPr lang="en-US" sz="2800" dirty="0" smtClean="0"/>
              <a:t>-&gt;show();  // RUN-TIME POLYMORPHISM</a:t>
            </a:r>
          </a:p>
          <a:p>
            <a:pPr>
              <a:buNone/>
            </a:pPr>
            <a:r>
              <a:rPr lang="en-US" sz="2800" dirty="0" smtClean="0"/>
              <a:t>    return 0;</a:t>
            </a:r>
          </a:p>
          <a:p>
            <a:pPr>
              <a:buNone/>
            </a:pPr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400" dirty="0" smtClean="0"/>
              <a:t>class Base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public:</a:t>
            </a:r>
          </a:p>
          <a:p>
            <a:pPr>
              <a:buNone/>
            </a:pPr>
            <a:r>
              <a:rPr lang="en-US" sz="1400" dirty="0" smtClean="0"/>
              <a:t>    void show() { </a:t>
            </a:r>
          </a:p>
          <a:p>
            <a:pPr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 In Base \n"; }</a:t>
            </a:r>
          </a:p>
          <a:p>
            <a:pPr>
              <a:buNone/>
            </a:pPr>
            <a:r>
              <a:rPr lang="en-US" sz="1400" dirty="0" smtClean="0"/>
              <a:t>};  </a:t>
            </a:r>
          </a:p>
          <a:p>
            <a:pPr>
              <a:buNone/>
            </a:pPr>
            <a:r>
              <a:rPr lang="en-US" sz="1400" dirty="0" smtClean="0"/>
              <a:t>class Derived: public Base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public:</a:t>
            </a:r>
          </a:p>
          <a:p>
            <a:pPr>
              <a:buNone/>
            </a:pPr>
            <a:r>
              <a:rPr lang="en-US" sz="1400" dirty="0" smtClean="0"/>
              <a:t>   void show() { </a:t>
            </a:r>
          </a:p>
          <a:p>
            <a:pPr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&lt;&lt;"In Derived "; </a:t>
            </a:r>
          </a:p>
          <a:p>
            <a:pPr>
              <a:buNone/>
            </a:pPr>
            <a:r>
              <a:rPr lang="en-US" sz="1400" dirty="0" smtClean="0"/>
              <a:t>    }</a:t>
            </a:r>
          </a:p>
          <a:p>
            <a:pPr>
              <a:buNone/>
            </a:pPr>
            <a:r>
              <a:rPr lang="en-US" sz="1400" dirty="0" smtClean="0"/>
              <a:t>};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main(void)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Derived </a:t>
            </a:r>
            <a:r>
              <a:rPr lang="en-US" sz="1400" dirty="0" err="1" smtClean="0"/>
              <a:t>der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der.show</a:t>
            </a:r>
            <a:r>
              <a:rPr lang="en-US" sz="1400" dirty="0" smtClean="0"/>
              <a:t>();  // RUN-TIME POLYMORPHISM will just call function of derived class as function </a:t>
            </a:r>
            <a:r>
              <a:rPr lang="en-US" sz="1400" dirty="0" smtClean="0"/>
              <a:t>		is </a:t>
            </a:r>
            <a:r>
              <a:rPr lang="en-US" sz="1400" dirty="0" err="1" smtClean="0"/>
              <a:t>overriden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return 0;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class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show() {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 In Base \n";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class Derived: public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show() { </a:t>
            </a:r>
          </a:p>
          <a:p>
            <a:pPr>
              <a:buNone/>
            </a:pPr>
            <a:r>
              <a:rPr lang="en-US" dirty="0" smtClean="0"/>
              <a:t>        Base::show();  //calling base class function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cout</a:t>
            </a:r>
            <a:r>
              <a:rPr lang="en-US" dirty="0" smtClean="0"/>
              <a:t>&lt;&lt;"In Derived ";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Derived </a:t>
            </a:r>
            <a:r>
              <a:rPr lang="en-US" dirty="0" err="1" smtClean="0"/>
              <a:t>der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der.show</a:t>
            </a:r>
            <a:r>
              <a:rPr lang="en-US" dirty="0" smtClean="0"/>
              <a:t>();  // RUN-TIME POLYMORPHISM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virtual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Initializing virtual function in base class to 0.</a:t>
            </a:r>
          </a:p>
          <a:p>
            <a:r>
              <a:rPr lang="en-US" dirty="0" smtClean="0"/>
              <a:t>is a virtual function for which we don’t have implementation, we only declare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7467600" cy="61691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virtual void </a:t>
            </a:r>
            <a:r>
              <a:rPr lang="en-US" dirty="0" smtClean="0"/>
              <a:t>printing() </a:t>
            </a:r>
            <a:r>
              <a:rPr lang="en-US" dirty="0" smtClean="0"/>
              <a:t>= 0;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class Derived: public Base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public:</a:t>
            </a:r>
          </a:p>
          <a:p>
            <a:pPr>
              <a:buNone/>
            </a:pPr>
            <a:r>
              <a:rPr lang="en-US" dirty="0" smtClean="0"/>
              <a:t>    void </a:t>
            </a:r>
            <a:r>
              <a:rPr lang="en-US" dirty="0" smtClean="0"/>
              <a:t>printing() 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"In Derived \n</a:t>
            </a:r>
            <a:r>
              <a:rPr lang="en-US" dirty="0" smtClean="0"/>
              <a:t>";</a:t>
            </a:r>
          </a:p>
          <a:p>
            <a:pPr>
              <a:buNone/>
            </a:pPr>
            <a:r>
              <a:rPr lang="en-US" dirty="0" smtClean="0"/>
              <a:t> 	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Base *</a:t>
            </a:r>
            <a:r>
              <a:rPr lang="en-US" dirty="0" err="1" smtClean="0"/>
              <a:t>bp</a:t>
            </a:r>
            <a:r>
              <a:rPr lang="en-US" dirty="0" smtClean="0"/>
              <a:t> ;</a:t>
            </a:r>
          </a:p>
          <a:p>
            <a:pPr>
              <a:buNone/>
            </a:pPr>
            <a:r>
              <a:rPr lang="en-US" dirty="0" smtClean="0"/>
              <a:t>    Derived </a:t>
            </a:r>
            <a:r>
              <a:rPr lang="en-US" dirty="0" err="1" smtClean="0"/>
              <a:t>dr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bp</a:t>
            </a:r>
            <a:r>
              <a:rPr lang="en-US" dirty="0" smtClean="0"/>
              <a:t>=&amp;</a:t>
            </a:r>
            <a:r>
              <a:rPr lang="en-US" dirty="0" err="1" smtClean="0"/>
              <a:t>dr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bp</a:t>
            </a:r>
            <a:r>
              <a:rPr lang="en-US" dirty="0" smtClean="0"/>
              <a:t>-&gt;show();</a:t>
            </a:r>
          </a:p>
          <a:p>
            <a:pPr>
              <a:buNone/>
            </a:pPr>
            <a:r>
              <a:rPr lang="en-US" dirty="0" smtClean="0"/>
              <a:t>    return 0;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we have function but no implementation is provided. Derived classes write their own implementation</a:t>
            </a:r>
          </a:p>
          <a:p>
            <a:r>
              <a:rPr lang="en-US" dirty="0" smtClean="0"/>
              <a:t>Hence no objects of abstract classes</a:t>
            </a:r>
          </a:p>
          <a:p>
            <a:r>
              <a:rPr lang="en-US" dirty="0" smtClean="0"/>
              <a:t>Requires at least one pure virtual function</a:t>
            </a:r>
          </a:p>
          <a:p>
            <a:r>
              <a:rPr lang="en-US" dirty="0" smtClean="0"/>
              <a:t>Derived class needs to override pure virtual function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OF THREE – very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Overloaded assignment operator</a:t>
            </a:r>
          </a:p>
          <a:p>
            <a:r>
              <a:rPr lang="en-US" dirty="0" smtClean="0"/>
              <a:t>Copy constructor</a:t>
            </a:r>
          </a:p>
          <a:p>
            <a:r>
              <a:rPr lang="en-US" dirty="0" smtClean="0"/>
              <a:t>Destructor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Today’s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Inheritance and Polymorphism</a:t>
            </a:r>
          </a:p>
          <a:p>
            <a:r>
              <a:rPr lang="en-US" dirty="0" smtClean="0"/>
              <a:t>Function overloading </a:t>
            </a:r>
          </a:p>
          <a:p>
            <a:r>
              <a:rPr lang="en-US" dirty="0" smtClean="0"/>
              <a:t>Function overriding</a:t>
            </a:r>
          </a:p>
          <a:p>
            <a:r>
              <a:rPr lang="en-US" dirty="0" smtClean="0"/>
              <a:t>Multiple inheritance &amp; its issues</a:t>
            </a:r>
          </a:p>
          <a:p>
            <a:r>
              <a:rPr lang="en-US" dirty="0" smtClean="0"/>
              <a:t>Virtual and pure virtual function </a:t>
            </a:r>
          </a:p>
          <a:p>
            <a:r>
              <a:rPr lang="en-US" dirty="0" smtClean="0"/>
              <a:t>Abstract class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Simulation of relationships into software</a:t>
            </a:r>
          </a:p>
          <a:p>
            <a:r>
              <a:rPr lang="en-US" dirty="0" smtClean="0"/>
              <a:t>Reusability and extension</a:t>
            </a:r>
          </a:p>
          <a:p>
            <a:r>
              <a:rPr lang="en-US" dirty="0" smtClean="0"/>
              <a:t>Types of inheritance</a:t>
            </a:r>
          </a:p>
          <a:p>
            <a:pPr lvl="4"/>
            <a:r>
              <a:rPr lang="en-US" sz="2000" u="sng" dirty="0" smtClean="0"/>
              <a:t>Multi-level inheritance</a:t>
            </a:r>
            <a:r>
              <a:rPr lang="en-US" sz="2000" dirty="0" smtClean="0"/>
              <a:t>: Derived class inheriting derived class</a:t>
            </a:r>
          </a:p>
          <a:p>
            <a:pPr lvl="4"/>
            <a:r>
              <a:rPr lang="en-US" sz="2000" u="sng" dirty="0" smtClean="0"/>
              <a:t>Multiple inheritance</a:t>
            </a:r>
            <a:r>
              <a:rPr lang="en-US" sz="2000" dirty="0" smtClean="0"/>
              <a:t>: inheriting more than one class. Issues : diamond </a:t>
            </a:r>
            <a:r>
              <a:rPr lang="en-US" sz="2000" dirty="0" smtClean="0"/>
              <a:t>problem</a:t>
            </a:r>
          </a:p>
          <a:p>
            <a:pPr lvl="5"/>
            <a:r>
              <a:rPr lang="en-US" sz="1800" dirty="0" err="1" smtClean="0"/>
              <a:t>soln</a:t>
            </a:r>
            <a:r>
              <a:rPr lang="en-US" sz="1800" dirty="0" smtClean="0"/>
              <a:t> </a:t>
            </a:r>
            <a:r>
              <a:rPr lang="en-US" sz="1800" dirty="0" smtClean="0"/>
              <a:t>virtual </a:t>
            </a:r>
            <a:r>
              <a:rPr lang="en-US" sz="1800" dirty="0" smtClean="0"/>
              <a:t>keyword –ensures that you get single instance of the common base class</a:t>
            </a:r>
          </a:p>
          <a:p>
            <a:pPr lvl="5"/>
            <a:r>
              <a:rPr lang="en-US" sz="1800" dirty="0" smtClean="0"/>
              <a:t>Second issue: sam</a:t>
            </a:r>
            <a:r>
              <a:rPr lang="en-US" sz="1800" dirty="0" smtClean="0"/>
              <a:t>e function called in both base classes inherited.</a:t>
            </a:r>
            <a:endParaRPr lang="en-US" sz="1800" dirty="0" smtClean="0"/>
          </a:p>
          <a:p>
            <a:pPr lvl="4"/>
            <a:r>
              <a:rPr lang="en-US" sz="2000" u="sng" dirty="0" smtClean="0"/>
              <a:t>Hierarchical inheritance</a:t>
            </a:r>
            <a:r>
              <a:rPr lang="en-US" sz="2000" dirty="0" smtClean="0"/>
              <a:t>: one base class, inherited by many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Occurring mainly when there is hierarchy of classes and they are linked through inheritance</a:t>
            </a:r>
          </a:p>
          <a:p>
            <a:r>
              <a:rPr lang="en-US" dirty="0" smtClean="0"/>
              <a:t>Function &amp; operator overloading – compile time polymorphism</a:t>
            </a:r>
          </a:p>
          <a:p>
            <a:r>
              <a:rPr lang="en-US" dirty="0" smtClean="0"/>
              <a:t>Function overriding – run time polymorphism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Same function name can be used only in the case where </a:t>
            </a:r>
          </a:p>
          <a:p>
            <a:pPr lvl="4"/>
            <a:r>
              <a:rPr lang="en-US" sz="2400" dirty="0" smtClean="0"/>
              <a:t>Number of parameters differ</a:t>
            </a:r>
          </a:p>
          <a:p>
            <a:pPr lvl="4"/>
            <a:r>
              <a:rPr lang="en-US" sz="2400" dirty="0" smtClean="0"/>
              <a:t>Data type differs</a:t>
            </a:r>
          </a:p>
          <a:p>
            <a:pPr lvl="4"/>
            <a:r>
              <a:rPr lang="en-US" sz="2400" dirty="0" smtClean="0"/>
              <a:t>Ordering differs</a:t>
            </a:r>
          </a:p>
          <a:p>
            <a:pPr lvl="4"/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segment – 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printing { </a:t>
            </a:r>
          </a:p>
          <a:p>
            <a:pPr>
              <a:buNone/>
            </a:pPr>
            <a:r>
              <a:rPr lang="en-US" dirty="0" smtClean="0"/>
              <a:t>public: </a:t>
            </a:r>
          </a:p>
          <a:p>
            <a:pPr>
              <a:buNone/>
            </a:pPr>
            <a:r>
              <a:rPr lang="en-US" dirty="0" smtClean="0"/>
              <a:t>	void print(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"Printing </a:t>
            </a:r>
            <a:r>
              <a:rPr lang="en-US" dirty="0" err="1" smtClean="0"/>
              <a:t>int</a:t>
            </a:r>
            <a:r>
              <a:rPr lang="en-US" dirty="0" smtClean="0"/>
              <a:t>: " &lt;&lt; </a:t>
            </a:r>
            <a:r>
              <a:rPr lang="en-US" dirty="0" err="1" smtClean="0"/>
              <a:t>i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} </a:t>
            </a:r>
          </a:p>
          <a:p>
            <a:pPr>
              <a:buNone/>
            </a:pPr>
            <a:r>
              <a:rPr lang="en-US" dirty="0" smtClean="0"/>
              <a:t>	void print(double f)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"Printing float: " &lt;&lt; f &lt;&lt; </a:t>
            </a:r>
            <a:r>
              <a:rPr lang="en-US" dirty="0" err="1" smtClean="0"/>
              <a:t>endl</a:t>
            </a:r>
            <a:r>
              <a:rPr lang="en-US" dirty="0" smtClean="0"/>
              <a:t>; 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void </a:t>
            </a:r>
            <a:r>
              <a:rPr lang="en-US" dirty="0" smtClean="0"/>
              <a:t>print(char* c)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cout</a:t>
            </a:r>
            <a:r>
              <a:rPr lang="en-US" dirty="0" smtClean="0"/>
              <a:t> &lt;&lt; "Printing character: " &lt;&lt; c &lt;&lt; </a:t>
            </a:r>
            <a:r>
              <a:rPr lang="en-US" dirty="0" err="1" smtClean="0"/>
              <a:t>endl</a:t>
            </a:r>
            <a:r>
              <a:rPr lang="en-US" dirty="0" smtClean="0"/>
              <a:t>; } 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7467600" cy="60929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void print(</a:t>
            </a:r>
            <a:r>
              <a:rPr lang="en-US" dirty="0" err="1" smtClean="0"/>
              <a:t>int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print(float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void print(</a:t>
            </a:r>
            <a:r>
              <a:rPr lang="en-US" dirty="0" err="1" smtClean="0"/>
              <a:t>int</a:t>
            </a:r>
            <a:r>
              <a:rPr lang="en-US" dirty="0" smtClean="0"/>
              <a:t>, float); 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main() 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 = 5; float b = 5.5;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display(a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display(b</a:t>
            </a:r>
            <a:r>
              <a:rPr lang="en-US" dirty="0" smtClean="0"/>
              <a:t>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display(a</a:t>
            </a:r>
            <a:r>
              <a:rPr lang="en-US" dirty="0" smtClean="0"/>
              <a:t>, b);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return </a:t>
            </a:r>
            <a:r>
              <a:rPr lang="en-US" dirty="0" smtClean="0"/>
              <a:t>0;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print(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"Integer number: " &lt;&lt; </a:t>
            </a:r>
            <a:r>
              <a:rPr lang="en-US" dirty="0" err="1" smtClean="0"/>
              <a:t>var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</a:t>
            </a:r>
          </a:p>
          <a:p>
            <a:pPr>
              <a:buNone/>
            </a:pPr>
            <a:r>
              <a:rPr lang="en-US" dirty="0" smtClean="0"/>
              <a:t>void print(float </a:t>
            </a:r>
            <a:r>
              <a:rPr lang="en-US" dirty="0" err="1" smtClean="0"/>
              <a:t>var</a:t>
            </a:r>
            <a:r>
              <a:rPr lang="en-US" dirty="0" smtClean="0"/>
              <a:t>) 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"Float number: " &lt;&lt; </a:t>
            </a:r>
            <a:r>
              <a:rPr lang="en-US" dirty="0" err="1" smtClean="0"/>
              <a:t>var</a:t>
            </a:r>
            <a:r>
              <a:rPr lang="en-US" dirty="0" smtClean="0"/>
              <a:t>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void </a:t>
            </a:r>
            <a:r>
              <a:rPr lang="en-US" dirty="0" smtClean="0"/>
              <a:t>print(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var1, float var2) 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 smtClean="0"/>
              <a:t>&lt;&lt; "Integer number: " &lt;&lt; var1; </a:t>
            </a:r>
            <a:r>
              <a:rPr lang="en-US" dirty="0" err="1" smtClean="0"/>
              <a:t>cout</a:t>
            </a:r>
            <a:r>
              <a:rPr lang="en-US" dirty="0" smtClean="0"/>
              <a:t> &lt;&lt; " and float number:" &lt;&lt; var2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Redefining built-in operators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atype</a:t>
            </a:r>
            <a:r>
              <a:rPr lang="en-US" dirty="0" smtClean="0"/>
              <a:t> operator+ (const </a:t>
            </a:r>
            <a:r>
              <a:rPr lang="en-US" dirty="0" err="1" smtClean="0"/>
              <a:t>atype</a:t>
            </a:r>
            <a:r>
              <a:rPr lang="en-US" dirty="0" smtClean="0"/>
              <a:t> &amp;b)</a:t>
            </a:r>
          </a:p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Linked with inheritance</a:t>
            </a:r>
          </a:p>
          <a:p>
            <a:r>
              <a:rPr lang="en-US" dirty="0" smtClean="0"/>
              <a:t>Same function used by derived class so function gets </a:t>
            </a:r>
            <a:r>
              <a:rPr lang="en-US" dirty="0" err="1" smtClean="0"/>
              <a:t>overriden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Same name, return type and parameters</a:t>
            </a:r>
            <a:endParaRPr lang="en-US" dirty="0" smtClean="0"/>
          </a:p>
          <a:p>
            <a:r>
              <a:rPr lang="en-US" dirty="0" smtClean="0"/>
              <a:t>Example in next slide</a:t>
            </a:r>
          </a:p>
          <a:p>
            <a:r>
              <a:rPr lang="en-US" dirty="0" smtClean="0"/>
              <a:t>Solution : virtual keyword – looking at contents of the pointer rather than its type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297</TotalTime>
  <Words>628</Words>
  <Application>Microsoft Office PowerPoint</Application>
  <PresentationFormat>On-screen Show (4:3)</PresentationFormat>
  <Paragraphs>190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CS 201 – DATA STRUCTURES</vt:lpstr>
      <vt:lpstr>Today’s task</vt:lpstr>
      <vt:lpstr>Inheritance</vt:lpstr>
      <vt:lpstr>Polymorphism</vt:lpstr>
      <vt:lpstr>Function overloading</vt:lpstr>
      <vt:lpstr>Code segment – function overloading</vt:lpstr>
      <vt:lpstr>Slide 7</vt:lpstr>
      <vt:lpstr>Operator overloading</vt:lpstr>
      <vt:lpstr>Function overriding</vt:lpstr>
      <vt:lpstr>Slide 10</vt:lpstr>
      <vt:lpstr>Solution : virtual </vt:lpstr>
      <vt:lpstr>Slide 12</vt:lpstr>
      <vt:lpstr>Slide 13</vt:lpstr>
      <vt:lpstr>Pure virtual function</vt:lpstr>
      <vt:lpstr>Slide 15</vt:lpstr>
      <vt:lpstr>Abstract class</vt:lpstr>
      <vt:lpstr>RULE OF THREE – very important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– DATA STRUCTURES</dc:title>
  <dc:creator>nida pervaiz</dc:creator>
  <cp:lastModifiedBy>Mirza Pervaz</cp:lastModifiedBy>
  <cp:revision>33</cp:revision>
  <dcterms:created xsi:type="dcterms:W3CDTF">2006-08-16T00:00:00Z</dcterms:created>
  <dcterms:modified xsi:type="dcterms:W3CDTF">2018-09-03T16:18:11Z</dcterms:modified>
</cp:coreProperties>
</file>