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5052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LECTURE 06: INTRO TO ARRAYS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dynamically allocate memory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//in 2d array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dynamicArray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dynamicArray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*[</a:t>
            </a:r>
            <a:r>
              <a:rPr lang="en-US" dirty="0" err="1" smtClean="0"/>
              <a:t>nrows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nn-NO" dirty="0" smtClean="0"/>
              <a:t>for( int i = 0 ; i &lt; nrows ; i++ ){</a:t>
            </a:r>
          </a:p>
          <a:p>
            <a:pPr>
              <a:buNone/>
            </a:pPr>
            <a:r>
              <a:rPr lang="nn-NO" dirty="0" smtClean="0"/>
              <a:t>            dynamicArray[i] = new int [ncols];</a:t>
            </a:r>
          </a:p>
          <a:p>
            <a:pPr>
              <a:buNone/>
            </a:pPr>
            <a:r>
              <a:rPr lang="nn-NO" dirty="0" smtClean="0"/>
              <a:t>        }</a:t>
            </a:r>
          </a:p>
          <a:p>
            <a:pPr>
              <a:buNone/>
            </a:pPr>
            <a:endParaRPr lang="nn-NO" dirty="0" smtClean="0"/>
          </a:p>
          <a:p>
            <a:pPr>
              <a:buNone/>
            </a:pPr>
            <a:r>
              <a:rPr lang="nn-NO" dirty="0" smtClean="0"/>
              <a:t>//in 1d array</a:t>
            </a:r>
          </a:p>
          <a:p>
            <a:pPr>
              <a:buNone/>
            </a:pPr>
            <a:r>
              <a:rPr lang="nn-NO" dirty="0" smtClean="0"/>
              <a:t>Int *p=new int[size];</a:t>
            </a:r>
          </a:p>
          <a:p>
            <a:pPr>
              <a:buNone/>
            </a:pPr>
            <a:r>
              <a:rPr lang="nn-NO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[10]; </a:t>
            </a:r>
          </a:p>
          <a:p>
            <a:r>
              <a:rPr lang="en-US" dirty="0" err="1" smtClean="0"/>
              <a:t>Array_name</a:t>
            </a:r>
            <a:r>
              <a:rPr lang="en-US" dirty="0" smtClean="0"/>
              <a:t> is a pointer to &amp;</a:t>
            </a:r>
            <a:r>
              <a:rPr lang="en-US" dirty="0" err="1" smtClean="0"/>
              <a:t>array_name</a:t>
            </a:r>
            <a:r>
              <a:rPr lang="en-US" dirty="0" smtClean="0"/>
              <a:t>[0].</a:t>
            </a:r>
          </a:p>
          <a:p>
            <a:r>
              <a:rPr lang="en-US" dirty="0" smtClean="0"/>
              <a:t>In function you do not pass entire array - just specify array name </a:t>
            </a:r>
          </a:p>
          <a:p>
            <a:r>
              <a:rPr lang="en-US" dirty="0" smtClean="0"/>
              <a:t>Likewise for returning from the function, you return pointer to the array- just specify array name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how to pass array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display(</a:t>
            </a:r>
            <a:r>
              <a:rPr lang="en-US" dirty="0" err="1" smtClean="0"/>
              <a:t>int</a:t>
            </a:r>
            <a:r>
              <a:rPr lang="en-US" dirty="0" smtClean="0"/>
              <a:t> marks[5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main(){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marks[5] = {88, 76, 90, 61, 69};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res;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res=display(marks</a:t>
            </a:r>
            <a:r>
              <a:rPr lang="en-US" dirty="0" smtClean="0"/>
              <a:t>);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&lt;&lt;res;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</a:t>
            </a:r>
            <a:r>
              <a:rPr lang="en-US" dirty="0" smtClean="0"/>
              <a:t>0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display(</a:t>
            </a:r>
            <a:r>
              <a:rPr lang="en-US" dirty="0" err="1" smtClean="0"/>
              <a:t>int</a:t>
            </a:r>
            <a:r>
              <a:rPr lang="en-US" dirty="0" smtClean="0"/>
              <a:t> m[5]){    </a:t>
            </a:r>
            <a:r>
              <a:rPr lang="en-US" dirty="0" smtClean="0"/>
              <a:t>//function on which array is passed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max=0;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=0;i&lt;5;i++){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if(m[</a:t>
            </a:r>
            <a:r>
              <a:rPr lang="en-US" dirty="0" err="1" smtClean="0"/>
              <a:t>i</a:t>
            </a:r>
            <a:r>
              <a:rPr lang="en-US" dirty="0" smtClean="0"/>
              <a:t>]&gt;max){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max=m[</a:t>
            </a:r>
            <a:r>
              <a:rPr lang="en-US" dirty="0" err="1" smtClean="0"/>
              <a:t>i</a:t>
            </a:r>
            <a:r>
              <a:rPr lang="en-US" dirty="0" smtClean="0"/>
              <a:t>];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 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}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max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how to return array from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*display(</a:t>
            </a:r>
            <a:r>
              <a:rPr lang="en-US" dirty="0" err="1" smtClean="0"/>
              <a:t>int</a:t>
            </a:r>
            <a:r>
              <a:rPr lang="en-US" dirty="0" smtClean="0"/>
              <a:t> marks[5]);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marks[5] = {88, 76, 90, 61, 69};</a:t>
            </a:r>
          </a:p>
          <a:p>
            <a:pPr>
              <a:buNone/>
            </a:pPr>
            <a:r>
              <a:rPr lang="en-US" dirty="0" smtClean="0"/>
              <a:t>    p=display(marks);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&lt;&lt;*(p+2);                            //displays 90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*display(</a:t>
            </a:r>
            <a:r>
              <a:rPr lang="en-US" dirty="0" err="1" smtClean="0"/>
              <a:t>int</a:t>
            </a:r>
            <a:r>
              <a:rPr lang="en-US" dirty="0" smtClean="0"/>
              <a:t> m[5])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smtClean="0"/>
              <a:t>Displaying top scorer </a:t>
            </a:r>
            <a:r>
              <a:rPr lang="en-US" dirty="0" smtClean="0"/>
              <a:t>marks: "&lt;&lt;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as dynamic arrays with the ability to resize itself automatically when an element is inserted or deleted</a:t>
            </a:r>
          </a:p>
          <a:p>
            <a:r>
              <a:rPr lang="en-US" dirty="0" smtClean="0"/>
              <a:t>More powerful and generic than arrays</a:t>
            </a:r>
          </a:p>
          <a:p>
            <a:r>
              <a:rPr lang="en-US" dirty="0" smtClean="0"/>
              <a:t>Include library of vector</a:t>
            </a:r>
          </a:p>
          <a:p>
            <a:r>
              <a:rPr lang="en-US" dirty="0" smtClean="0"/>
              <a:t>Syntax  vector &lt;array-type&gt; name-of-array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bounds </a:t>
            </a:r>
          </a:p>
          <a:p>
            <a:r>
              <a:rPr lang="en-US" dirty="0" smtClean="0"/>
              <a:t>Major issue existing in array </a:t>
            </a:r>
          </a:p>
          <a:p>
            <a:r>
              <a:rPr lang="en-US" dirty="0" smtClean="0"/>
              <a:t>How to check?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introduction</a:t>
            </a:r>
          </a:p>
          <a:p>
            <a:r>
              <a:rPr lang="en-US" dirty="0" smtClean="0"/>
              <a:t>Issues and limitations</a:t>
            </a:r>
          </a:p>
          <a:p>
            <a:r>
              <a:rPr lang="en-US" dirty="0" smtClean="0"/>
              <a:t>Dynamic safe array as ADT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of variables of the same type that are referred to by a common name.</a:t>
            </a:r>
          </a:p>
          <a:p>
            <a:r>
              <a:rPr lang="en-US" dirty="0" smtClean="0"/>
              <a:t>grouping together several related variables, in one dimension or more dimensions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arrayexample</a:t>
            </a:r>
            <a:r>
              <a:rPr lang="en-US" dirty="0" smtClean="0"/>
              <a:t>[]={1,2,3};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mids</a:t>
            </a:r>
            <a:r>
              <a:rPr lang="en-US" dirty="0" smtClean="0"/>
              <a:t>[40];</a:t>
            </a:r>
          </a:p>
          <a:p>
            <a:r>
              <a:rPr lang="en-US" dirty="0" smtClean="0"/>
              <a:t>Accessing array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array – code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sample[10];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t;// initialize the array    </a:t>
            </a:r>
          </a:p>
          <a:p>
            <a:pPr>
              <a:buNone/>
            </a:pPr>
            <a:r>
              <a:rPr lang="en-US" dirty="0" smtClean="0"/>
              <a:t>	for(t=0; t&lt;10; ++t) {        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cin</a:t>
            </a:r>
            <a:r>
              <a:rPr lang="en-US" dirty="0" smtClean="0"/>
              <a:t>&gt;&gt;sample[t];    }</a:t>
            </a:r>
          </a:p>
          <a:p>
            <a:pPr>
              <a:buNone/>
            </a:pPr>
            <a:r>
              <a:rPr lang="en-US" dirty="0" smtClean="0"/>
              <a:t>   for(t=0; t&lt;10; ++t){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sample[t] &lt;&lt; </a:t>
            </a:r>
            <a:r>
              <a:rPr lang="en-US" dirty="0" err="1" smtClean="0"/>
              <a:t>endl</a:t>
            </a:r>
            <a:r>
              <a:rPr lang="en-US" dirty="0" smtClean="0"/>
              <a:t>;    }        </a:t>
            </a:r>
          </a:p>
          <a:p>
            <a:pPr>
              <a:buNone/>
            </a:pPr>
            <a:r>
              <a:rPr lang="en-US" dirty="0" smtClean="0"/>
              <a:t>return(0);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Assigned one contiguous block of memory</a:t>
            </a:r>
          </a:p>
          <a:p>
            <a:r>
              <a:rPr lang="en-US" dirty="0" smtClean="0"/>
              <a:t>memory elements reside next to each other</a:t>
            </a:r>
          </a:p>
          <a:p>
            <a:r>
              <a:rPr lang="en-US" dirty="0" smtClean="0"/>
              <a:t>No array to array assignment possible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a[3], b[3];</a:t>
            </a:r>
          </a:p>
          <a:p>
            <a:r>
              <a:rPr lang="en-US" dirty="0" smtClean="0"/>
              <a:t>a=b //not possible</a:t>
            </a:r>
          </a:p>
          <a:p>
            <a:r>
              <a:rPr lang="en-US" dirty="0" smtClean="0"/>
              <a:t>Solution?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bound checks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a[];</a:t>
            </a:r>
          </a:p>
          <a:p>
            <a:r>
              <a:rPr lang="en-US" dirty="0" smtClean="0"/>
              <a:t>A[-10]=some value; //will run </a:t>
            </a:r>
          </a:p>
          <a:p>
            <a:r>
              <a:rPr lang="en-US" dirty="0" smtClean="0"/>
              <a:t>Nothing will stop you from overrunning the end of an array</a:t>
            </a:r>
          </a:p>
          <a:p>
            <a:r>
              <a:rPr lang="en-US" dirty="0" smtClean="0"/>
              <a:t>Insertion and deletion is difficult and time consuming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usage for storing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string of characters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[11]; //store anything within this array</a:t>
            </a:r>
          </a:p>
          <a:p>
            <a:r>
              <a:rPr lang="en-US" dirty="0" smtClean="0"/>
              <a:t>Operations allowed on string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list of one-dimensional arrays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[rows][columns];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keyword new </a:t>
            </a:r>
          </a:p>
          <a:p>
            <a:r>
              <a:rPr lang="en-US" dirty="0" smtClean="0"/>
              <a:t>Bytes of memory required to store an array =  rows * columns * </a:t>
            </a:r>
            <a:r>
              <a:rPr lang="en-US" dirty="0" err="1" smtClean="0"/>
              <a:t>number_of_bytes_in_type</a:t>
            </a:r>
            <a:endParaRPr lang="en-US" dirty="0" smtClean="0"/>
          </a:p>
          <a:p>
            <a:r>
              <a:rPr lang="en-US" dirty="0" smtClean="0"/>
              <a:t>Usage of double pointers and single pointers come into action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389</TotalTime>
  <Words>468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CS 201 – DATA STRUCTURES</vt:lpstr>
      <vt:lpstr>Today’s task</vt:lpstr>
      <vt:lpstr>Arrays</vt:lpstr>
      <vt:lpstr>Simple array – code segment</vt:lpstr>
      <vt:lpstr>Arrays in memory</vt:lpstr>
      <vt:lpstr>Issues using arrays</vt:lpstr>
      <vt:lpstr>Arrays usage for storing strings</vt:lpstr>
      <vt:lpstr>2-dimensional arrays</vt:lpstr>
      <vt:lpstr>Dynamic memory allocation</vt:lpstr>
      <vt:lpstr>How to dynamically allocate memory to array</vt:lpstr>
      <vt:lpstr>Array in funtions</vt:lpstr>
      <vt:lpstr>Code segment – how to pass array in function</vt:lpstr>
      <vt:lpstr>Code segment – how to return array from function</vt:lpstr>
      <vt:lpstr>Vectors in c++</vt:lpstr>
      <vt:lpstr>Safe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14</cp:revision>
  <dcterms:created xsi:type="dcterms:W3CDTF">2006-08-16T00:00:00Z</dcterms:created>
  <dcterms:modified xsi:type="dcterms:W3CDTF">2018-09-05T18:06:39Z</dcterms:modified>
</cp:coreProperties>
</file>