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3C23CC6A-CE64-4591-8E55-D6A5FFAE63B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6CD95C22-81C8-499B-8E8F-4FD04088C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C6A-CE64-4591-8E55-D6A5FFAE63B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5C22-81C8-499B-8E8F-4FD04088C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C6A-CE64-4591-8E55-D6A5FFAE63B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5C22-81C8-499B-8E8F-4FD04088C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C23CC6A-CE64-4591-8E55-D6A5FFAE63B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CD95C22-81C8-499B-8E8F-4FD04088CB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3C23CC6A-CE64-4591-8E55-D6A5FFAE63B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6CD95C22-81C8-499B-8E8F-4FD04088C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C6A-CE64-4591-8E55-D6A5FFAE63B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5C22-81C8-499B-8E8F-4FD04088CB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C6A-CE64-4591-8E55-D6A5FFAE63B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5C22-81C8-499B-8E8F-4FD04088CB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C23CC6A-CE64-4591-8E55-D6A5FFAE63B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CD95C22-81C8-499B-8E8F-4FD04088CB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C6A-CE64-4591-8E55-D6A5FFAE63B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5C22-81C8-499B-8E8F-4FD04088C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C23CC6A-CE64-4591-8E55-D6A5FFAE63B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CD95C22-81C8-499B-8E8F-4FD04088CB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C23CC6A-CE64-4591-8E55-D6A5FFAE63B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CD95C22-81C8-499B-8E8F-4FD04088CB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C23CC6A-CE64-4591-8E55-D6A5FFAE63B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CD95C22-81C8-499B-8E8F-4FD04088C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2744" y="1633024"/>
            <a:ext cx="8229600" cy="1894362"/>
          </a:xfrm>
        </p:spPr>
        <p:txBody>
          <a:bodyPr/>
          <a:lstStyle/>
          <a:p>
            <a:r>
              <a:rPr lang="en-US" dirty="0" smtClean="0"/>
              <a:t>          CS </a:t>
            </a:r>
            <a:r>
              <a:rPr lang="en-US" dirty="0" smtClean="0"/>
              <a:t>201 –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4609" y="3568417"/>
            <a:ext cx="8229600" cy="1371600"/>
          </a:xfrm>
        </p:spPr>
        <p:txBody>
          <a:bodyPr/>
          <a:lstStyle/>
          <a:p>
            <a:r>
              <a:rPr lang="en-US" dirty="0" smtClean="0"/>
              <a:t>                              </a:t>
            </a:r>
            <a:r>
              <a:rPr lang="en-US" sz="2400" dirty="0" smtClean="0"/>
              <a:t>LECTURE </a:t>
            </a:r>
            <a:r>
              <a:rPr lang="en-US" sz="2400" dirty="0" smtClean="0"/>
              <a:t>09 - RECURSION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2742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Some recursive functions don't just have one call to themselves, they have two (or more). </a:t>
            </a:r>
          </a:p>
          <a:p>
            <a:pPr fontAlgn="base"/>
            <a:r>
              <a:rPr lang="en-US" dirty="0" smtClean="0"/>
              <a:t>Functions with two recursive calls are referred to as binary recursive functions.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9278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Make a decision when you have various choices.</a:t>
            </a:r>
          </a:p>
          <a:p>
            <a:r>
              <a:rPr lang="en-US" dirty="0" smtClean="0"/>
              <a:t>Start from a point, look for a solution, if not satisfied, return back, find next path to explore. 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Sudoku, 8 queens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3664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Flaw in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Slow execution time</a:t>
            </a:r>
          </a:p>
          <a:p>
            <a:r>
              <a:rPr lang="en-US" dirty="0" smtClean="0"/>
              <a:t>Storing on run-time stack more things than required in non recursive approach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624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Assumption for this case only: just one path is provided you do not have multiple paths</a:t>
            </a:r>
          </a:p>
          <a:p>
            <a:r>
              <a:rPr lang="en-US" dirty="0" smtClean="0"/>
              <a:t>Hence you just check 4 cases via recursion. 1 represents the pathway to be followed. 0 can be considered as barriers or walls.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80510" y="3532909"/>
            <a:ext cx="2992582" cy="211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0315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775854"/>
            <a:ext cx="10515600" cy="5569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solve(</a:t>
            </a:r>
            <a:r>
              <a:rPr lang="en-US" dirty="0" err="1" smtClean="0"/>
              <a:t>mazearray</a:t>
            </a:r>
            <a:r>
              <a:rPr lang="en-US" dirty="0" smtClean="0"/>
              <a:t>, </a:t>
            </a:r>
            <a:r>
              <a:rPr lang="en-US" dirty="0" err="1" smtClean="0"/>
              <a:t>startrow</a:t>
            </a:r>
            <a:r>
              <a:rPr lang="en-US" dirty="0" smtClean="0"/>
              <a:t>, </a:t>
            </a:r>
            <a:r>
              <a:rPr lang="en-US" dirty="0" err="1" smtClean="0"/>
              <a:t>startcol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smtClean="0"/>
              <a:t>           //start from starting point of the maze, update it to visited then move 	on to explore the rest 4 paths north, south, east and west. </a:t>
            </a:r>
          </a:p>
          <a:p>
            <a:pPr marL="0" indent="0">
              <a:buNone/>
            </a:pPr>
            <a:r>
              <a:rPr lang="en-US" dirty="0" smtClean="0"/>
              <a:t> 	done = solve( maze, startrow-1,startcol) || solve( 	maze,startrow+1,startcol) || solve( maze,startrow,startcol-1)   	|| solve(maze,startrow,startcol+1)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if (done){</a:t>
            </a:r>
          </a:p>
          <a:p>
            <a:pPr marL="0" indent="0">
              <a:buNone/>
            </a:pPr>
            <a:r>
              <a:rPr lang="en-US" dirty="0" smtClean="0"/>
              <a:t>		Update position to as visited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	Else{</a:t>
            </a:r>
          </a:p>
          <a:p>
            <a:pPr marL="0" indent="0">
              <a:buNone/>
            </a:pPr>
            <a:r>
              <a:rPr lang="en-US" dirty="0" smtClean="0"/>
              <a:t>		Update position as dead end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2025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</TotalTime>
  <Words>168</Words>
  <Application>Microsoft Office PowerPoint</Application>
  <PresentationFormat>Custom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          CS 201 – DATA STRUCTURES</vt:lpstr>
      <vt:lpstr>BINARY RECURSION</vt:lpstr>
      <vt:lpstr>Backtracking</vt:lpstr>
      <vt:lpstr>Flaw in recursion</vt:lpstr>
      <vt:lpstr>Maze game</vt:lpstr>
      <vt:lpstr>Slide 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 – DATA STRUCTURES</dc:title>
  <dc:creator>Nida Pervaiz</dc:creator>
  <cp:lastModifiedBy>Mirza Pervaz</cp:lastModifiedBy>
  <cp:revision>5</cp:revision>
  <dcterms:created xsi:type="dcterms:W3CDTF">2018-09-14T05:26:58Z</dcterms:created>
  <dcterms:modified xsi:type="dcterms:W3CDTF">2018-09-16T06:57:35Z</dcterms:modified>
</cp:coreProperties>
</file>