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3" r:id="rId4"/>
    <p:sldId id="274" r:id="rId5"/>
    <p:sldId id="261" r:id="rId6"/>
    <p:sldId id="276" r:id="rId7"/>
    <p:sldId id="275" r:id="rId8"/>
    <p:sldId id="277" r:id="rId9"/>
    <p:sldId id="279" r:id="rId10"/>
    <p:sldId id="278" r:id="rId11"/>
    <p:sldId id="280" r:id="rId12"/>
    <p:sldId id="258" r:id="rId13"/>
    <p:sldId id="281" r:id="rId14"/>
    <p:sldId id="282" r:id="rId15"/>
    <p:sldId id="283" r:id="rId16"/>
    <p:sldId id="284" r:id="rId17"/>
    <p:sldId id="259" r:id="rId18"/>
    <p:sldId id="285" r:id="rId19"/>
    <p:sldId id="286" r:id="rId20"/>
    <p:sldId id="260" r:id="rId21"/>
    <p:sldId id="270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69B-C85F-41F5-AE40-9F1E229DD0F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131E-728B-42FF-9174-0835F32A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69B-C85F-41F5-AE40-9F1E229DD0F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131E-728B-42FF-9174-0835F32A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69B-C85F-41F5-AE40-9F1E229DD0F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131E-728B-42FF-9174-0835F32A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69B-C85F-41F5-AE40-9F1E229DD0F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131E-728B-42FF-9174-0835F32A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69B-C85F-41F5-AE40-9F1E229DD0F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131E-728B-42FF-9174-0835F32A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6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69B-C85F-41F5-AE40-9F1E229DD0F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131E-728B-42FF-9174-0835F32A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69B-C85F-41F5-AE40-9F1E229DD0F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131E-728B-42FF-9174-0835F32A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1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69B-C85F-41F5-AE40-9F1E229DD0F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131E-728B-42FF-9174-0835F32A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6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69B-C85F-41F5-AE40-9F1E229DD0F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131E-728B-42FF-9174-0835F32A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69B-C85F-41F5-AE40-9F1E229DD0F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131E-728B-42FF-9174-0835F32A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469B-C85F-41F5-AE40-9F1E229DD0F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131E-728B-42FF-9174-0835F32A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5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469B-C85F-41F5-AE40-9F1E229DD0FA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0131E-728B-42FF-9174-0835F32A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9724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1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/>
          <a:stretch/>
        </p:blipFill>
        <p:spPr bwMode="auto">
          <a:xfrm>
            <a:off x="533400" y="381000"/>
            <a:ext cx="7924800" cy="247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17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"/>
          <a:stretch/>
        </p:blipFill>
        <p:spPr bwMode="auto">
          <a:xfrm>
            <a:off x="533400" y="329837"/>
            <a:ext cx="7924800" cy="247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14688"/>
            <a:ext cx="5486400" cy="90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88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9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9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8720"/>
            <a:ext cx="8382000" cy="28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4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"/>
            <a:ext cx="8382000" cy="2615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09850"/>
            <a:ext cx="6858000" cy="369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2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3500"/>
            <a:ext cx="7620000" cy="23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8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208"/>
            <a:ext cx="7543800" cy="2057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971800"/>
            <a:ext cx="7162799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143000"/>
            <a:ext cx="8724900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4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000"/>
            <a:ext cx="7848599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6" y="861218"/>
            <a:ext cx="4544704" cy="434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295400"/>
            <a:ext cx="5333999" cy="2087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382963"/>
            <a:ext cx="761999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2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895601"/>
            <a:ext cx="6553200" cy="14104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638"/>
            <a:ext cx="4267200" cy="487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24" y="738116"/>
            <a:ext cx="4953000" cy="12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747838"/>
            <a:ext cx="87439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400"/>
            <a:ext cx="6324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4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153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8153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3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8001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46438"/>
            <a:ext cx="8242110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0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9704"/>
            <a:ext cx="82296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76587"/>
            <a:ext cx="7010399" cy="7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2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9" y="0"/>
            <a:ext cx="8686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92234"/>
            <a:ext cx="8658225" cy="22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71041" y="4343400"/>
            <a:ext cx="87058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9" y="4922520"/>
            <a:ext cx="722811" cy="3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61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6104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58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84859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848599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05150"/>
            <a:ext cx="83058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34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848599" cy="183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52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1"/>
            <a:ext cx="8305799" cy="68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7848599" cy="183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82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228600"/>
            <a:ext cx="86772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7086600" cy="118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21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Asma Masood</cp:lastModifiedBy>
  <cp:revision>12</cp:revision>
  <dcterms:created xsi:type="dcterms:W3CDTF">2020-03-06T21:23:21Z</dcterms:created>
  <dcterms:modified xsi:type="dcterms:W3CDTF">2020-03-24T20:40:47Z</dcterms:modified>
</cp:coreProperties>
</file>