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59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B12B-A541-4F52-B051-9048D20FA4B7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7B2-A5D8-460F-BDE8-4979F84E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B12B-A541-4F52-B051-9048D20FA4B7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7B2-A5D8-460F-BDE8-4979F84E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2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B12B-A541-4F52-B051-9048D20FA4B7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7B2-A5D8-460F-BDE8-4979F84E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0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B12B-A541-4F52-B051-9048D20FA4B7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7B2-A5D8-460F-BDE8-4979F84E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8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B12B-A541-4F52-B051-9048D20FA4B7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7B2-A5D8-460F-BDE8-4979F84E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5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B12B-A541-4F52-B051-9048D20FA4B7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7B2-A5D8-460F-BDE8-4979F84E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8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B12B-A541-4F52-B051-9048D20FA4B7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7B2-A5D8-460F-BDE8-4979F84E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3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B12B-A541-4F52-B051-9048D20FA4B7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7B2-A5D8-460F-BDE8-4979F84E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B12B-A541-4F52-B051-9048D20FA4B7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7B2-A5D8-460F-BDE8-4979F84E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9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B12B-A541-4F52-B051-9048D20FA4B7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7B2-A5D8-460F-BDE8-4979F84E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B12B-A541-4F52-B051-9048D20FA4B7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7B2-A5D8-460F-BDE8-4979F84E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8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0B12B-A541-4F52-B051-9048D20FA4B7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E7B2-A5D8-460F-BDE8-4979F84E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1"/>
            <a:ext cx="8839200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43" y="0"/>
            <a:ext cx="78200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76800"/>
            <a:ext cx="8839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1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292440"/>
            <a:ext cx="10515598" cy="34901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395"/>
            <a:ext cx="10515599" cy="1594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06" y="1830766"/>
            <a:ext cx="1656011" cy="3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0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3183"/>
            <a:ext cx="10515600" cy="2137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373" y="2331075"/>
            <a:ext cx="9118242" cy="384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2" y="0"/>
            <a:ext cx="10701269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2" y="3683357"/>
            <a:ext cx="7538446" cy="2493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171" y="3857625"/>
            <a:ext cx="2197598" cy="753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171" y="4731543"/>
            <a:ext cx="2197598" cy="7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065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Continuing with the same ballpoint example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90031"/>
            <a:ext cx="6403129" cy="23971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51" y="631065"/>
            <a:ext cx="3947241" cy="2058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961" y="123773"/>
            <a:ext cx="4110839" cy="383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" y="4958836"/>
            <a:ext cx="6548955" cy="849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6806" y="754838"/>
            <a:ext cx="6528720" cy="9092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7228" y="1843659"/>
            <a:ext cx="1383575" cy="4285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0793" y="2163404"/>
            <a:ext cx="6413137" cy="73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80793"/>
            <a:ext cx="6512349" cy="888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480"/>
            <a:ext cx="10366420" cy="2030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43418"/>
            <a:ext cx="6391533" cy="1223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733" y="2788950"/>
            <a:ext cx="3730188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0345" y="3632782"/>
            <a:ext cx="3873455" cy="895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353" y="4557975"/>
            <a:ext cx="5937160" cy="88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Continuing with the same ballpoint example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 Masood</dc:creator>
  <cp:lastModifiedBy>Asma Masood</cp:lastModifiedBy>
  <cp:revision>9</cp:revision>
  <dcterms:created xsi:type="dcterms:W3CDTF">2020-03-24T20:41:07Z</dcterms:created>
  <dcterms:modified xsi:type="dcterms:W3CDTF">2020-03-27T19:34:52Z</dcterms:modified>
</cp:coreProperties>
</file>