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90935-661C-4400-BB99-DB9790E97DA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3BD41-D4DE-4488-A7E9-14C2801C2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8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BD41-D4DE-4488-A7E9-14C2801C2C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0971-D11E-482F-8C1B-9C56C3856E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645-70DF-4E72-ABEA-D721BDB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0971-D11E-482F-8C1B-9C56C3856E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645-70DF-4E72-ABEA-D721BDB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0971-D11E-482F-8C1B-9C56C3856E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645-70DF-4E72-ABEA-D721BDB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9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0971-D11E-482F-8C1B-9C56C3856E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645-70DF-4E72-ABEA-D721BDB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9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0971-D11E-482F-8C1B-9C56C3856E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645-70DF-4E72-ABEA-D721BDB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3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0971-D11E-482F-8C1B-9C56C3856E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645-70DF-4E72-ABEA-D721BDB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0971-D11E-482F-8C1B-9C56C3856E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645-70DF-4E72-ABEA-D721BDB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0971-D11E-482F-8C1B-9C56C3856E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645-70DF-4E72-ABEA-D721BDB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1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0971-D11E-482F-8C1B-9C56C3856E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645-70DF-4E72-ABEA-D721BDB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0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0971-D11E-482F-8C1B-9C56C3856E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645-70DF-4E72-ABEA-D721BDB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0971-D11E-482F-8C1B-9C56C3856E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645-70DF-4E72-ABEA-D721BDB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0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00971-D11E-482F-8C1B-9C56C3856E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D645-70DF-4E72-ABEA-D721BDB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4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"/>
            <a:ext cx="502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1016"/>
            <a:ext cx="8967787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" y="2750993"/>
            <a:ext cx="9043987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3962400"/>
            <a:ext cx="87630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7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"/>
            <a:ext cx="441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1"/>
            <a:ext cx="9220200" cy="220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8991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52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168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58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2667000"/>
            <a:ext cx="8067675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2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914400"/>
            <a:ext cx="88677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8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15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8915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40182"/>
            <a:ext cx="8610600" cy="257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6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5334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57400"/>
            <a:ext cx="9144001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23064"/>
            <a:ext cx="6400800" cy="136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9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8600"/>
            <a:ext cx="9144001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807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76450"/>
            <a:ext cx="87630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6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077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19400"/>
            <a:ext cx="9067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1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15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76524"/>
            <a:ext cx="87630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04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890"/>
            <a:ext cx="9185997" cy="101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599"/>
            <a:ext cx="9144000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68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</Words>
  <Application>Microsoft Office PowerPoint</Application>
  <PresentationFormat>On-screen Show (4:3)</PresentationFormat>
  <Paragraphs>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2020-02-11T19:27:02Z</dcterms:created>
  <dcterms:modified xsi:type="dcterms:W3CDTF">2020-02-11T20:07:05Z</dcterms:modified>
</cp:coreProperties>
</file>