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1" r:id="rId2"/>
    <p:sldId id="257" r:id="rId3"/>
    <p:sldId id="258" r:id="rId4"/>
    <p:sldId id="259" r:id="rId5"/>
    <p:sldId id="260" r:id="rId6"/>
    <p:sldId id="262" r:id="rId7"/>
    <p:sldId id="261"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0" r:id="rId29"/>
    <p:sldId id="284" r:id="rId30"/>
    <p:sldId id="288" r:id="rId31"/>
    <p:sldId id="285" r:id="rId32"/>
    <p:sldId id="294" r:id="rId33"/>
    <p:sldId id="296" r:id="rId34"/>
    <p:sldId id="289" r:id="rId35"/>
    <p:sldId id="286" r:id="rId36"/>
    <p:sldId id="287" r:id="rId37"/>
    <p:sldId id="295" r:id="rId38"/>
    <p:sldId id="291" r:id="rId39"/>
    <p:sldId id="304" r:id="rId40"/>
    <p:sldId id="305" r:id="rId41"/>
    <p:sldId id="297" r:id="rId42"/>
    <p:sldId id="292" r:id="rId43"/>
    <p:sldId id="293" r:id="rId44"/>
    <p:sldId id="298" r:id="rId45"/>
    <p:sldId id="299" r:id="rId46"/>
    <p:sldId id="300" r:id="rId47"/>
    <p:sldId id="308" r:id="rId48"/>
    <p:sldId id="309" r:id="rId49"/>
    <p:sldId id="310" r:id="rId50"/>
    <p:sldId id="301" r:id="rId51"/>
    <p:sldId id="302" r:id="rId52"/>
    <p:sldId id="303"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autoAdjust="0"/>
  </p:normalViewPr>
  <p:slideViewPr>
    <p:cSldViewPr snapToGrid="0">
      <p:cViewPr>
        <p:scale>
          <a:sx n="81" d="100"/>
          <a:sy n="81" d="100"/>
        </p:scale>
        <p:origin x="-300" y="-72"/>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500" dirty="0">
                <a:latin typeface="Arial Black" pitchFamily="34" charset="0"/>
              </a:rPr>
              <a:t>SIMPLE LINEAR REGRESSION </a:t>
            </a:r>
            <a:r>
              <a:rPr lang="en-US" sz="3500" dirty="0" smtClean="0">
                <a:latin typeface="Arial Black" pitchFamily="34" charset="0"/>
              </a:rPr>
              <a:t>AND CORRELATION</a:t>
            </a:r>
            <a:endParaRPr lang="en-US" sz="3500" dirty="0">
              <a:latin typeface="Arial Black" pitchFamily="34" charset="0"/>
            </a:endParaRPr>
          </a:p>
          <a:p>
            <a:endParaRPr lang="en-US" sz="3500" dirty="0"/>
          </a:p>
        </p:txBody>
      </p:sp>
      <p:sp>
        <p:nvSpPr>
          <p:cNvPr id="4" name="Rectangle 3"/>
          <p:cNvSpPr/>
          <p:nvPr/>
        </p:nvSpPr>
        <p:spPr>
          <a:xfrm>
            <a:off x="3906265" y="3244334"/>
            <a:ext cx="184731" cy="553998"/>
          </a:xfrm>
          <a:prstGeom prst="rect">
            <a:avLst/>
          </a:prstGeom>
        </p:spPr>
        <p:txBody>
          <a:bodyPr wrap="none">
            <a:spAutoFit/>
          </a:bodyPr>
          <a:lstStyle/>
          <a:p>
            <a:endParaRPr lang="en-US" sz="3000" dirty="0">
              <a:latin typeface="Arial Black" pitchFamily="34" charset="0"/>
            </a:endParaRPr>
          </a:p>
        </p:txBody>
      </p:sp>
    </p:spTree>
    <p:extLst>
      <p:ext uri="{BB962C8B-B14F-4D97-AF65-F5344CB8AC3E}">
        <p14:creationId xmlns:p14="http://schemas.microsoft.com/office/powerpoint/2010/main" val="3785287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p14="http://schemas.microsoft.com/office/powerpoint/2010/main" val="116459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9653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09352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094"/>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973015"/>
            <a:ext cx="11552349" cy="5723999"/>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351692" y="6014911"/>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141741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12583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p14="http://schemas.microsoft.com/office/powerpoint/2010/main" val="4288786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TotalTime>
  <Words>1929</Words>
  <Application>Microsoft Office PowerPoint</Application>
  <PresentationFormat>Custom</PresentationFormat>
  <Paragraphs>221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Introduction  </vt:lpstr>
      <vt:lpstr>Introduction</vt:lpstr>
      <vt:lpstr>PowerPoint Presentation</vt:lpstr>
      <vt:lpstr>PowerPoint Presentation</vt:lpstr>
      <vt:lpstr>PowerPoint Presentation</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PowerPoint Presentation</vt:lpstr>
      <vt:lpstr>Hypothetical example for Francis Galton’s Law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lpstr>Assumptions for valid prediction </vt:lpstr>
      <vt:lpstr>Assumptions for Prediction </vt:lpstr>
      <vt:lpstr>Example # 07 </vt:lpstr>
      <vt:lpstr>Example # 07 (Contd.)  </vt:lpstr>
      <vt:lpstr>Example # 07 (Contd.) </vt:lpstr>
      <vt:lpstr>Practice questions </vt:lpstr>
      <vt:lpstr>PowerPoint Presentation</vt:lpstr>
      <vt:lpstr>Practice Questions </vt:lpstr>
      <vt:lpstr>Practice Questions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Windows User</cp:lastModifiedBy>
  <cp:revision>251</cp:revision>
  <dcterms:created xsi:type="dcterms:W3CDTF">2018-05-02T03:50:56Z</dcterms:created>
  <dcterms:modified xsi:type="dcterms:W3CDTF">2020-06-01T21:43:19Z</dcterms:modified>
</cp:coreProperties>
</file>