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88E7-CB9E-4822-9E6A-3E282A771F2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1407-F5D7-4A82-8560-4AC5246D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5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88E7-CB9E-4822-9E6A-3E282A771F2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1407-F5D7-4A82-8560-4AC5246D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5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88E7-CB9E-4822-9E6A-3E282A771F2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1407-F5D7-4A82-8560-4AC5246D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7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88E7-CB9E-4822-9E6A-3E282A771F2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1407-F5D7-4A82-8560-4AC5246D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8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88E7-CB9E-4822-9E6A-3E282A771F2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1407-F5D7-4A82-8560-4AC5246D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4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88E7-CB9E-4822-9E6A-3E282A771F2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1407-F5D7-4A82-8560-4AC5246D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6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88E7-CB9E-4822-9E6A-3E282A771F2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1407-F5D7-4A82-8560-4AC5246D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88E7-CB9E-4822-9E6A-3E282A771F2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1407-F5D7-4A82-8560-4AC5246D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4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88E7-CB9E-4822-9E6A-3E282A771F2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1407-F5D7-4A82-8560-4AC5246D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8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88E7-CB9E-4822-9E6A-3E282A771F2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1407-F5D7-4A82-8560-4AC5246D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5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88E7-CB9E-4822-9E6A-3E282A771F2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1407-F5D7-4A82-8560-4AC5246D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2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288E7-CB9E-4822-9E6A-3E282A771F2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61407-F5D7-4A82-8560-4AC5246D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1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81000"/>
            <a:ext cx="4495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360714"/>
            <a:ext cx="8001000" cy="3363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774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214" y="179466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sz="2500" dirty="0" smtClean="0"/>
              <a:t>(b) Find the variables are not statistically independent.</a:t>
            </a:r>
            <a:endParaRPr lang="en-US" sz="25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4" y="152400"/>
            <a:ext cx="8364682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68" y="3604078"/>
            <a:ext cx="7478292" cy="264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0"/>
            <a:ext cx="3844481" cy="1318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255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2500" dirty="0" smtClean="0">
                <a:latin typeface="Arial" pitchFamily="34" charset="0"/>
                <a:cs typeface="Arial" pitchFamily="34" charset="0"/>
              </a:rPr>
              <a:t>To find that the variables are statistically independent, we just have to prove that any of the relationship does not exist. Lets check the relationship at x=0 and y =1. So we know that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6248400" cy="3768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136495"/>
            <a:ext cx="6248400" cy="654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071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Now for the above function find g(x) and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h(y)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and find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g(x)h(y).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If f(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x,y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)=g(x)h(y) then x and y are statistically independent.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6876143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2819400"/>
            <a:ext cx="4191001" cy="1731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1" y="2779843"/>
            <a:ext cx="4473740" cy="175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800" y="4752362"/>
            <a:ext cx="4141008" cy="73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5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78</Words>
  <Application>Microsoft Office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To find that the variables are statistically independent, we just have to prove that any of the relationship does not exist. Lets check the relationship at x=0 and y =1. So we know that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Asma Masood</cp:lastModifiedBy>
  <cp:revision>8</cp:revision>
  <dcterms:created xsi:type="dcterms:W3CDTF">2020-03-25T15:01:51Z</dcterms:created>
  <dcterms:modified xsi:type="dcterms:W3CDTF">2020-03-27T19:11:53Z</dcterms:modified>
</cp:coreProperties>
</file>