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9" r:id="rId4"/>
    <p:sldId id="282" r:id="rId5"/>
    <p:sldId id="261" r:id="rId6"/>
    <p:sldId id="262" r:id="rId7"/>
    <p:sldId id="280" r:id="rId8"/>
    <p:sldId id="281" r:id="rId9"/>
    <p:sldId id="28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15C15-0AD6-49A5-9B46-0747F8F54EB3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</dgm:pt>
    <dgm:pt modelId="{AEFB4920-35DA-49CF-9AAB-A3C812ECB2D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Explanatory </a:t>
          </a:r>
          <a:endParaRPr lang="en-US" dirty="0">
            <a:solidFill>
              <a:schemeClr val="bg1"/>
            </a:solidFill>
          </a:endParaRPr>
        </a:p>
      </dgm:t>
    </dgm:pt>
    <dgm:pt modelId="{3AEB9A52-F147-49E2-90ED-891A4D1292E1}" type="parTrans" cxnId="{7394F20C-1BBE-494F-826C-0C792E3E4B9B}">
      <dgm:prSet/>
      <dgm:spPr/>
    </dgm:pt>
    <dgm:pt modelId="{772C3E6D-CC91-45FA-8B46-CD69201CEB07}" type="sibTrans" cxnId="{7394F20C-1BBE-494F-826C-0C792E3E4B9B}">
      <dgm:prSet/>
      <dgm:spPr/>
    </dgm:pt>
    <dgm:pt modelId="{537410D6-D3C6-43BD-84D2-B3A7C5C578D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Argumentative </a:t>
          </a:r>
          <a:endParaRPr lang="en-US" dirty="0">
            <a:solidFill>
              <a:schemeClr val="bg1"/>
            </a:solidFill>
          </a:endParaRPr>
        </a:p>
      </dgm:t>
    </dgm:pt>
    <dgm:pt modelId="{E8DD0078-F412-4A91-A600-B820BF7C00F7}" type="parTrans" cxnId="{37474361-A93C-4393-8D64-220C71D455D2}">
      <dgm:prSet/>
      <dgm:spPr/>
    </dgm:pt>
    <dgm:pt modelId="{05B13E02-CDEF-49D7-8F45-F5BB1444B1D2}" type="sibTrans" cxnId="{37474361-A93C-4393-8D64-220C71D455D2}">
      <dgm:prSet/>
      <dgm:spPr/>
    </dgm:pt>
    <dgm:pt modelId="{AEA26DED-4F48-4566-A4BA-8217BDCE7E5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Review</a:t>
          </a:r>
          <a:endParaRPr lang="en-US" dirty="0">
            <a:solidFill>
              <a:schemeClr val="bg1"/>
            </a:solidFill>
          </a:endParaRPr>
        </a:p>
      </dgm:t>
    </dgm:pt>
    <dgm:pt modelId="{6BFBB5C6-1504-49D4-AE43-FFB88FCB5912}" type="parTrans" cxnId="{339B09BD-70A7-4D42-9615-BD7BEB8DEB0E}">
      <dgm:prSet/>
      <dgm:spPr/>
    </dgm:pt>
    <dgm:pt modelId="{A0EDC6F6-A800-4F9F-B0A6-851C26B94C76}" type="sibTrans" cxnId="{339B09BD-70A7-4D42-9615-BD7BEB8DEB0E}">
      <dgm:prSet/>
      <dgm:spPr/>
    </dgm:pt>
    <dgm:pt modelId="{F9199896-4C77-4E7B-BC49-BF1BB7BD9BB8}" type="pres">
      <dgm:prSet presAssocID="{5FC15C15-0AD6-49A5-9B46-0747F8F54EB3}" presName="linearFlow" presStyleCnt="0">
        <dgm:presLayoutVars>
          <dgm:dir/>
          <dgm:resizeHandles val="exact"/>
        </dgm:presLayoutVars>
      </dgm:prSet>
      <dgm:spPr/>
    </dgm:pt>
    <dgm:pt modelId="{ADA04580-F6F9-43B5-BA4A-B2687FF5A4FC}" type="pres">
      <dgm:prSet presAssocID="{AEFB4920-35DA-49CF-9AAB-A3C812ECB2DC}" presName="composite" presStyleCnt="0"/>
      <dgm:spPr/>
    </dgm:pt>
    <dgm:pt modelId="{A4AC5AC9-CB79-4E0E-9748-E0AA94F4BBA1}" type="pres">
      <dgm:prSet presAssocID="{AEFB4920-35DA-49CF-9AAB-A3C812ECB2DC}" presName="imgShp" presStyleLbl="fgImgPlace1" presStyleIdx="0" presStyleCnt="3"/>
      <dgm:spPr>
        <a:solidFill>
          <a:schemeClr val="accent4">
            <a:lumMod val="60000"/>
            <a:lumOff val="40000"/>
          </a:schemeClr>
        </a:solidFill>
      </dgm:spPr>
    </dgm:pt>
    <dgm:pt modelId="{E2E8A868-5FCE-445B-AF1B-458D7B283F6B}" type="pres">
      <dgm:prSet presAssocID="{AEFB4920-35DA-49CF-9AAB-A3C812ECB2D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14C22-B4B7-444C-90D6-4E4F31FF7015}" type="pres">
      <dgm:prSet presAssocID="{772C3E6D-CC91-45FA-8B46-CD69201CEB07}" presName="spacing" presStyleCnt="0"/>
      <dgm:spPr/>
    </dgm:pt>
    <dgm:pt modelId="{F157BF80-E8B1-46AB-A81F-7B529D25767E}" type="pres">
      <dgm:prSet presAssocID="{537410D6-D3C6-43BD-84D2-B3A7C5C578D5}" presName="composite" presStyleCnt="0"/>
      <dgm:spPr/>
    </dgm:pt>
    <dgm:pt modelId="{7C85B6FB-D5EC-43AD-B535-C749FF9FCFA2}" type="pres">
      <dgm:prSet presAssocID="{537410D6-D3C6-43BD-84D2-B3A7C5C578D5}" presName="imgShp" presStyleLbl="fgImgPlace1" presStyleIdx="1" presStyleCnt="3"/>
      <dgm:spPr>
        <a:solidFill>
          <a:schemeClr val="tx2">
            <a:lumMod val="50000"/>
          </a:schemeClr>
        </a:solidFill>
      </dgm:spPr>
    </dgm:pt>
    <dgm:pt modelId="{5DA76A3D-DD01-452C-8076-A6A163975C35}" type="pres">
      <dgm:prSet presAssocID="{537410D6-D3C6-43BD-84D2-B3A7C5C578D5}" presName="txShp" presStyleLbl="node1" presStyleIdx="1" presStyleCnt="3">
        <dgm:presLayoutVars>
          <dgm:bulletEnabled val="1"/>
        </dgm:presLayoutVars>
      </dgm:prSet>
      <dgm:spPr/>
    </dgm:pt>
    <dgm:pt modelId="{7549BA67-BA23-4829-864E-D7CE8F13B438}" type="pres">
      <dgm:prSet presAssocID="{05B13E02-CDEF-49D7-8F45-F5BB1444B1D2}" presName="spacing" presStyleCnt="0"/>
      <dgm:spPr/>
    </dgm:pt>
    <dgm:pt modelId="{8F71B6D0-5A39-474C-A505-836A4F8EDA9F}" type="pres">
      <dgm:prSet presAssocID="{AEA26DED-4F48-4566-A4BA-8217BDCE7E5C}" presName="composite" presStyleCnt="0"/>
      <dgm:spPr/>
    </dgm:pt>
    <dgm:pt modelId="{2A9A72A0-E817-44F5-A749-76207FDFBC0F}" type="pres">
      <dgm:prSet presAssocID="{AEA26DED-4F48-4566-A4BA-8217BDCE7E5C}" presName="imgShp" presStyleLbl="fgImgPlace1" presStyleIdx="2" presStyleCnt="3"/>
      <dgm:spPr>
        <a:solidFill>
          <a:srgbClr val="00B0F0"/>
        </a:solidFill>
      </dgm:spPr>
    </dgm:pt>
    <dgm:pt modelId="{07B790AC-1FF7-4E1F-9869-9F49B593627A}" type="pres">
      <dgm:prSet presAssocID="{AEA26DED-4F48-4566-A4BA-8217BDCE7E5C}" presName="txShp" presStyleLbl="node1" presStyleIdx="2" presStyleCnt="3">
        <dgm:presLayoutVars>
          <dgm:bulletEnabled val="1"/>
        </dgm:presLayoutVars>
      </dgm:prSet>
      <dgm:spPr/>
    </dgm:pt>
  </dgm:ptLst>
  <dgm:cxnLst>
    <dgm:cxn modelId="{7394F20C-1BBE-494F-826C-0C792E3E4B9B}" srcId="{5FC15C15-0AD6-49A5-9B46-0747F8F54EB3}" destId="{AEFB4920-35DA-49CF-9AAB-A3C812ECB2DC}" srcOrd="0" destOrd="0" parTransId="{3AEB9A52-F147-49E2-90ED-891A4D1292E1}" sibTransId="{772C3E6D-CC91-45FA-8B46-CD69201CEB07}"/>
    <dgm:cxn modelId="{98B95A6C-3391-4FA1-9F58-CEFA0C0E6506}" type="presOf" srcId="{AEFB4920-35DA-49CF-9AAB-A3C812ECB2DC}" destId="{E2E8A868-5FCE-445B-AF1B-458D7B283F6B}" srcOrd="0" destOrd="0" presId="urn:microsoft.com/office/officeart/2005/8/layout/vList3"/>
    <dgm:cxn modelId="{37474361-A93C-4393-8D64-220C71D455D2}" srcId="{5FC15C15-0AD6-49A5-9B46-0747F8F54EB3}" destId="{537410D6-D3C6-43BD-84D2-B3A7C5C578D5}" srcOrd="1" destOrd="0" parTransId="{E8DD0078-F412-4A91-A600-B820BF7C00F7}" sibTransId="{05B13E02-CDEF-49D7-8F45-F5BB1444B1D2}"/>
    <dgm:cxn modelId="{EA568C40-5BFD-45A9-AF93-BB827BC69797}" type="presOf" srcId="{537410D6-D3C6-43BD-84D2-B3A7C5C578D5}" destId="{5DA76A3D-DD01-452C-8076-A6A163975C35}" srcOrd="0" destOrd="0" presId="urn:microsoft.com/office/officeart/2005/8/layout/vList3"/>
    <dgm:cxn modelId="{A2904D5B-542E-4167-AC3C-FB6A46F7A113}" type="presOf" srcId="{AEA26DED-4F48-4566-A4BA-8217BDCE7E5C}" destId="{07B790AC-1FF7-4E1F-9869-9F49B593627A}" srcOrd="0" destOrd="0" presId="urn:microsoft.com/office/officeart/2005/8/layout/vList3"/>
    <dgm:cxn modelId="{FE7362FB-8183-4F80-81BD-9C6A491C08A9}" type="presOf" srcId="{5FC15C15-0AD6-49A5-9B46-0747F8F54EB3}" destId="{F9199896-4C77-4E7B-BC49-BF1BB7BD9BB8}" srcOrd="0" destOrd="0" presId="urn:microsoft.com/office/officeart/2005/8/layout/vList3"/>
    <dgm:cxn modelId="{339B09BD-70A7-4D42-9615-BD7BEB8DEB0E}" srcId="{5FC15C15-0AD6-49A5-9B46-0747F8F54EB3}" destId="{AEA26DED-4F48-4566-A4BA-8217BDCE7E5C}" srcOrd="2" destOrd="0" parTransId="{6BFBB5C6-1504-49D4-AE43-FFB88FCB5912}" sibTransId="{A0EDC6F6-A800-4F9F-B0A6-851C26B94C76}"/>
    <dgm:cxn modelId="{E46A9DB5-3BA7-4760-B7A4-4B20DB9F62A8}" type="presParOf" srcId="{F9199896-4C77-4E7B-BC49-BF1BB7BD9BB8}" destId="{ADA04580-F6F9-43B5-BA4A-B2687FF5A4FC}" srcOrd="0" destOrd="0" presId="urn:microsoft.com/office/officeart/2005/8/layout/vList3"/>
    <dgm:cxn modelId="{A481CE57-E278-4854-A73A-7BD4AF0B5F9A}" type="presParOf" srcId="{ADA04580-F6F9-43B5-BA4A-B2687FF5A4FC}" destId="{A4AC5AC9-CB79-4E0E-9748-E0AA94F4BBA1}" srcOrd="0" destOrd="0" presId="urn:microsoft.com/office/officeart/2005/8/layout/vList3"/>
    <dgm:cxn modelId="{4B9AE598-1598-44E5-8F87-E6B4C3E50895}" type="presParOf" srcId="{ADA04580-F6F9-43B5-BA4A-B2687FF5A4FC}" destId="{E2E8A868-5FCE-445B-AF1B-458D7B283F6B}" srcOrd="1" destOrd="0" presId="urn:microsoft.com/office/officeart/2005/8/layout/vList3"/>
    <dgm:cxn modelId="{7BCA4A57-A9AD-4679-B9CB-B4F577A012F4}" type="presParOf" srcId="{F9199896-4C77-4E7B-BC49-BF1BB7BD9BB8}" destId="{C0714C22-B4B7-444C-90D6-4E4F31FF7015}" srcOrd="1" destOrd="0" presId="urn:microsoft.com/office/officeart/2005/8/layout/vList3"/>
    <dgm:cxn modelId="{D7016D22-333A-434A-B3FF-57B32240C88B}" type="presParOf" srcId="{F9199896-4C77-4E7B-BC49-BF1BB7BD9BB8}" destId="{F157BF80-E8B1-46AB-A81F-7B529D25767E}" srcOrd="2" destOrd="0" presId="urn:microsoft.com/office/officeart/2005/8/layout/vList3"/>
    <dgm:cxn modelId="{7C977CFE-CFE0-4E43-A966-B348BF437824}" type="presParOf" srcId="{F157BF80-E8B1-46AB-A81F-7B529D25767E}" destId="{7C85B6FB-D5EC-43AD-B535-C749FF9FCFA2}" srcOrd="0" destOrd="0" presId="urn:microsoft.com/office/officeart/2005/8/layout/vList3"/>
    <dgm:cxn modelId="{F9299CD0-223F-4651-BC01-87158CC2D756}" type="presParOf" srcId="{F157BF80-E8B1-46AB-A81F-7B529D25767E}" destId="{5DA76A3D-DD01-452C-8076-A6A163975C35}" srcOrd="1" destOrd="0" presId="urn:microsoft.com/office/officeart/2005/8/layout/vList3"/>
    <dgm:cxn modelId="{62F2BF5B-B341-41E2-894D-CCCF1EACEECF}" type="presParOf" srcId="{F9199896-4C77-4E7B-BC49-BF1BB7BD9BB8}" destId="{7549BA67-BA23-4829-864E-D7CE8F13B438}" srcOrd="3" destOrd="0" presId="urn:microsoft.com/office/officeart/2005/8/layout/vList3"/>
    <dgm:cxn modelId="{6113483E-986B-48B8-BD99-68DB8EF14020}" type="presParOf" srcId="{F9199896-4C77-4E7B-BC49-BF1BB7BD9BB8}" destId="{8F71B6D0-5A39-474C-A505-836A4F8EDA9F}" srcOrd="4" destOrd="0" presId="urn:microsoft.com/office/officeart/2005/8/layout/vList3"/>
    <dgm:cxn modelId="{54BF5B48-F42A-4F58-B96F-89FE3281597A}" type="presParOf" srcId="{8F71B6D0-5A39-474C-A505-836A4F8EDA9F}" destId="{2A9A72A0-E817-44F5-A749-76207FDFBC0F}" srcOrd="0" destOrd="0" presId="urn:microsoft.com/office/officeart/2005/8/layout/vList3"/>
    <dgm:cxn modelId="{77D3E8F3-0CB8-463B-8585-9307476C8A58}" type="presParOf" srcId="{8F71B6D0-5A39-474C-A505-836A4F8EDA9F}" destId="{07B790AC-1FF7-4E1F-9869-9F49B593627A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D99B4-C86C-4068-8943-8DC2950F33C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E26063-D979-413F-8092-B61176F9CA27}">
      <dgm:prSet phldrT="[Text]" custT="1"/>
      <dgm:spPr/>
      <dgm:t>
        <a:bodyPr/>
        <a:lstStyle/>
        <a:p>
          <a:r>
            <a:rPr lang="en-US" sz="2000" b="1" spc="-350" dirty="0" smtClean="0">
              <a:solidFill>
                <a:schemeClr val="bg1"/>
              </a:solidFill>
              <a:latin typeface="Arial"/>
              <a:cs typeface="Arial"/>
            </a:rPr>
            <a:t>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Analysis papers to examine related theories.</a:t>
          </a:r>
          <a:endParaRPr lang="en-US" sz="2000" b="1" dirty="0">
            <a:solidFill>
              <a:schemeClr val="bg1"/>
            </a:solidFill>
          </a:endParaRPr>
        </a:p>
      </dgm:t>
    </dgm:pt>
    <dgm:pt modelId="{1CB5FAC1-1A11-44C2-B817-DD939CC95F7D}" type="parTrans" cxnId="{44447916-5A2F-4D6D-ABE5-D6B8E80A6ADF}">
      <dgm:prSet/>
      <dgm:spPr/>
      <dgm:t>
        <a:bodyPr/>
        <a:lstStyle/>
        <a:p>
          <a:endParaRPr lang="en-US"/>
        </a:p>
      </dgm:t>
    </dgm:pt>
    <dgm:pt modelId="{9B992C94-0FD5-4775-8E47-23B6C37764FF}" type="sibTrans" cxnId="{44447916-5A2F-4D6D-ABE5-D6B8E80A6ADF}">
      <dgm:prSet/>
      <dgm:spPr/>
      <dgm:t>
        <a:bodyPr/>
        <a:lstStyle/>
        <a:p>
          <a:endParaRPr lang="en-US"/>
        </a:p>
      </dgm:t>
    </dgm:pt>
    <dgm:pt modelId="{4E8B112D-C46E-49EE-972C-FFC69469E55E}">
      <dgm:prSet phldrT="[Text]" custT="1"/>
      <dgm:spPr/>
      <dgm:t>
        <a:bodyPr/>
        <a:lstStyle/>
        <a:p>
          <a:r>
            <a:rPr lang="en-US" sz="2000" b="1" spc="-5" dirty="0" smtClean="0">
              <a:solidFill>
                <a:schemeClr val="bg1"/>
              </a:solidFill>
              <a:latin typeface="Times New Roman"/>
              <a:cs typeface="Times New Roman"/>
            </a:rPr>
            <a:t>Argument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papers to compare </a:t>
          </a:r>
          <a:r>
            <a:rPr lang="en-US" sz="2000" b="1" spc="-5" dirty="0" smtClean="0">
              <a:solidFill>
                <a:schemeClr val="bg1"/>
              </a:solidFill>
              <a:latin typeface="Times New Roman"/>
              <a:cs typeface="Times New Roman"/>
            </a:rPr>
            <a:t>differing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views and support </a:t>
          </a:r>
          <a:r>
            <a:rPr lang="en-US" sz="2000" b="1" spc="-740" dirty="0" smtClean="0">
              <a:solidFill>
                <a:schemeClr val="bg1"/>
              </a:solidFill>
              <a:latin typeface="Times New Roman"/>
              <a:cs typeface="Times New Roman"/>
            </a:rPr>
            <a:t>a 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coherent</a:t>
          </a:r>
          <a:r>
            <a:rPr lang="en-US" sz="2000" b="1" spc="-55" dirty="0" smtClean="0">
              <a:solidFill>
                <a:schemeClr val="bg1"/>
              </a:solidFill>
              <a:latin typeface="Times New Roman"/>
              <a:cs typeface="Times New Roman"/>
            </a:rPr>
            <a:t>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claim.</a:t>
          </a:r>
          <a:endParaRPr lang="en-US" sz="2000" b="1" dirty="0">
            <a:solidFill>
              <a:schemeClr val="bg1"/>
            </a:solidFill>
          </a:endParaRPr>
        </a:p>
      </dgm:t>
    </dgm:pt>
    <dgm:pt modelId="{7F9EA3BA-E4CB-40E0-8635-7BD5A41C21CD}" type="parTrans" cxnId="{BC57463E-7851-4306-8D00-D0D30177D3A2}">
      <dgm:prSet/>
      <dgm:spPr/>
      <dgm:t>
        <a:bodyPr/>
        <a:lstStyle/>
        <a:p>
          <a:endParaRPr lang="en-US"/>
        </a:p>
      </dgm:t>
    </dgm:pt>
    <dgm:pt modelId="{D504520D-F607-442E-A73E-92131A094649}" type="sibTrans" cxnId="{BC57463E-7851-4306-8D00-D0D30177D3A2}">
      <dgm:prSet/>
      <dgm:spPr/>
      <dgm:t>
        <a:bodyPr/>
        <a:lstStyle/>
        <a:p>
          <a:endParaRPr lang="en-US"/>
        </a:p>
      </dgm:t>
    </dgm:pt>
    <dgm:pt modelId="{9C0D7FF8-3964-4139-871C-53A17471D576}">
      <dgm:prSet phldrT="[Text]" custT="1"/>
      <dgm:spPr/>
      <dgm:t>
        <a:bodyPr/>
        <a:lstStyle/>
        <a:p>
          <a:r>
            <a:rPr lang="en-US" sz="2000" b="1" spc="-370" dirty="0" smtClean="0">
              <a:solidFill>
                <a:schemeClr val="bg1"/>
              </a:solidFill>
              <a:latin typeface="Arial"/>
              <a:cs typeface="Arial"/>
            </a:rPr>
            <a:t>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Business reports to examine </a:t>
          </a:r>
          <a:r>
            <a:rPr lang="en-US" sz="2000" b="1" spc="-5" dirty="0" smtClean="0">
              <a:solidFill>
                <a:schemeClr val="bg1"/>
              </a:solidFill>
              <a:latin typeface="Times New Roman"/>
              <a:cs typeface="Times New Roman"/>
            </a:rPr>
            <a:t>differing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ideas and blend into </a:t>
          </a:r>
          <a:r>
            <a:rPr lang="en-US" sz="2000" b="1" spc="-755" dirty="0" smtClean="0">
              <a:solidFill>
                <a:schemeClr val="bg1"/>
              </a:solidFill>
              <a:latin typeface="Times New Roman"/>
              <a:cs typeface="Times New Roman"/>
            </a:rPr>
            <a:t>a 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coherent</a:t>
          </a:r>
          <a:r>
            <a:rPr lang="en-US" sz="2000" b="1" spc="-55" dirty="0" smtClean="0">
              <a:solidFill>
                <a:schemeClr val="bg1"/>
              </a:solidFill>
              <a:latin typeface="Times New Roman"/>
              <a:cs typeface="Times New Roman"/>
            </a:rPr>
            <a:t>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plan.</a:t>
          </a:r>
          <a:endParaRPr lang="en-US" sz="2000" b="1" dirty="0">
            <a:solidFill>
              <a:schemeClr val="bg1"/>
            </a:solidFill>
          </a:endParaRPr>
        </a:p>
      </dgm:t>
    </dgm:pt>
    <dgm:pt modelId="{E30BEE43-1D4C-4176-981C-EC0DF85B15FC}" type="parTrans" cxnId="{B54A758F-3557-448B-8E18-95C65688CA65}">
      <dgm:prSet/>
      <dgm:spPr/>
      <dgm:t>
        <a:bodyPr/>
        <a:lstStyle/>
        <a:p>
          <a:endParaRPr lang="en-US"/>
        </a:p>
      </dgm:t>
    </dgm:pt>
    <dgm:pt modelId="{418D9F6C-37FD-41C0-82E9-7372925925E2}" type="sibTrans" cxnId="{B54A758F-3557-448B-8E18-95C65688CA65}">
      <dgm:prSet/>
      <dgm:spPr/>
      <dgm:t>
        <a:bodyPr/>
        <a:lstStyle/>
        <a:p>
          <a:endParaRPr lang="en-US"/>
        </a:p>
      </dgm:t>
    </dgm:pt>
    <dgm:pt modelId="{F8FED79B-075D-414F-9E8F-D82E786A0EB0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Research papers to incorporate multiple sources.</a:t>
          </a:r>
          <a:endParaRPr lang="en-US" sz="2000" b="1" dirty="0">
            <a:solidFill>
              <a:schemeClr val="bg1"/>
            </a:solidFill>
          </a:endParaRPr>
        </a:p>
      </dgm:t>
    </dgm:pt>
    <dgm:pt modelId="{D91C0174-A99A-4E6D-9D86-F71D5ADBF311}" type="parTrans" cxnId="{30BCE7B0-88CA-4195-A2EB-E19834D81F1E}">
      <dgm:prSet/>
      <dgm:spPr/>
      <dgm:t>
        <a:bodyPr/>
        <a:lstStyle/>
        <a:p>
          <a:endParaRPr lang="en-US"/>
        </a:p>
      </dgm:t>
    </dgm:pt>
    <dgm:pt modelId="{AE101C74-6DC6-4A08-85BF-04D32151B129}" type="sibTrans" cxnId="{30BCE7B0-88CA-4195-A2EB-E19834D81F1E}">
      <dgm:prSet/>
      <dgm:spPr/>
      <dgm:t>
        <a:bodyPr/>
        <a:lstStyle/>
        <a:p>
          <a:endParaRPr lang="en-US"/>
        </a:p>
      </dgm:t>
    </dgm:pt>
    <dgm:pt modelId="{3D5079D8-16DC-4B9E-99CA-1E843C78537E}" type="pres">
      <dgm:prSet presAssocID="{ECDD99B4-C86C-4068-8943-8DC2950F33C2}" presName="linear" presStyleCnt="0">
        <dgm:presLayoutVars>
          <dgm:dir/>
          <dgm:animLvl val="lvl"/>
          <dgm:resizeHandles val="exact"/>
        </dgm:presLayoutVars>
      </dgm:prSet>
      <dgm:spPr/>
    </dgm:pt>
    <dgm:pt modelId="{407410A2-AAEB-4F0C-A6CD-5DBFD3A1384F}" type="pres">
      <dgm:prSet presAssocID="{2AE26063-D979-413F-8092-B61176F9CA27}" presName="parentLin" presStyleCnt="0"/>
      <dgm:spPr/>
    </dgm:pt>
    <dgm:pt modelId="{BCF9D7EC-D654-4DEB-B51C-5BC42C56D1B1}" type="pres">
      <dgm:prSet presAssocID="{2AE26063-D979-413F-8092-B61176F9CA27}" presName="parentLeftMargin" presStyleLbl="node1" presStyleIdx="0" presStyleCnt="4"/>
      <dgm:spPr/>
    </dgm:pt>
    <dgm:pt modelId="{1D7C5E1D-1DC6-4108-AF07-DD9BAE7AB724}" type="pres">
      <dgm:prSet presAssocID="{2AE26063-D979-413F-8092-B61176F9CA27}" presName="parentText" presStyleLbl="node1" presStyleIdx="0" presStyleCnt="4" custScaleY="1633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2275A-3DD1-4CDA-BAFA-F635EC7246DC}" type="pres">
      <dgm:prSet presAssocID="{2AE26063-D979-413F-8092-B61176F9CA27}" presName="negativeSpace" presStyleCnt="0"/>
      <dgm:spPr/>
    </dgm:pt>
    <dgm:pt modelId="{AD98CB19-D9B0-4971-A885-EB39617F4DE5}" type="pres">
      <dgm:prSet presAssocID="{2AE26063-D979-413F-8092-B61176F9CA27}" presName="childText" presStyleLbl="conFgAcc1" presStyleIdx="0" presStyleCnt="4">
        <dgm:presLayoutVars>
          <dgm:bulletEnabled val="1"/>
        </dgm:presLayoutVars>
      </dgm:prSet>
      <dgm:spPr/>
    </dgm:pt>
    <dgm:pt modelId="{1D2848D8-04AF-4642-A447-E4DD7E28E4A9}" type="pres">
      <dgm:prSet presAssocID="{9B992C94-0FD5-4775-8E47-23B6C37764FF}" presName="spaceBetweenRectangles" presStyleCnt="0"/>
      <dgm:spPr/>
    </dgm:pt>
    <dgm:pt modelId="{22B06F33-240E-49F2-AB0C-2CCCEE53FED7}" type="pres">
      <dgm:prSet presAssocID="{F8FED79B-075D-414F-9E8F-D82E786A0EB0}" presName="parentLin" presStyleCnt="0"/>
      <dgm:spPr/>
    </dgm:pt>
    <dgm:pt modelId="{715B35CC-01E9-4C5A-822F-21DCB5A8D6CF}" type="pres">
      <dgm:prSet presAssocID="{F8FED79B-075D-414F-9E8F-D82E786A0EB0}" presName="parentLeftMargin" presStyleLbl="node1" presStyleIdx="0" presStyleCnt="4"/>
      <dgm:spPr/>
    </dgm:pt>
    <dgm:pt modelId="{2899B81C-9BC6-42BB-8DA3-3A0AAF7717F5}" type="pres">
      <dgm:prSet presAssocID="{F8FED79B-075D-414F-9E8F-D82E786A0EB0}" presName="parentText" presStyleLbl="node1" presStyleIdx="1" presStyleCnt="4" custScaleY="161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216D9-C4B4-40C6-8178-95E1C0B84C18}" type="pres">
      <dgm:prSet presAssocID="{F8FED79B-075D-414F-9E8F-D82E786A0EB0}" presName="negativeSpace" presStyleCnt="0"/>
      <dgm:spPr/>
    </dgm:pt>
    <dgm:pt modelId="{6C60E970-0CDF-44ED-B6DF-65F989ADA411}" type="pres">
      <dgm:prSet presAssocID="{F8FED79B-075D-414F-9E8F-D82E786A0EB0}" presName="childText" presStyleLbl="conFgAcc1" presStyleIdx="1" presStyleCnt="4">
        <dgm:presLayoutVars>
          <dgm:bulletEnabled val="1"/>
        </dgm:presLayoutVars>
      </dgm:prSet>
      <dgm:spPr/>
    </dgm:pt>
    <dgm:pt modelId="{81C59F13-6C6E-4294-9B16-692A5ECA8951}" type="pres">
      <dgm:prSet presAssocID="{AE101C74-6DC6-4A08-85BF-04D32151B129}" presName="spaceBetweenRectangles" presStyleCnt="0"/>
      <dgm:spPr/>
    </dgm:pt>
    <dgm:pt modelId="{6BF1599E-0F06-469E-A3E9-FF87F7141B81}" type="pres">
      <dgm:prSet presAssocID="{4E8B112D-C46E-49EE-972C-FFC69469E55E}" presName="parentLin" presStyleCnt="0"/>
      <dgm:spPr/>
    </dgm:pt>
    <dgm:pt modelId="{85F5C7E7-727B-4316-B0C7-132F70702251}" type="pres">
      <dgm:prSet presAssocID="{4E8B112D-C46E-49EE-972C-FFC69469E55E}" presName="parentLeftMargin" presStyleLbl="node1" presStyleIdx="1" presStyleCnt="4"/>
      <dgm:spPr/>
    </dgm:pt>
    <dgm:pt modelId="{C900ADAB-5642-451F-946B-CCE6294151AB}" type="pres">
      <dgm:prSet presAssocID="{4E8B112D-C46E-49EE-972C-FFC69469E55E}" presName="parentText" presStyleLbl="node1" presStyleIdx="2" presStyleCnt="4" custScaleY="186810" custLinFactNeighborX="-2778" custLinFactNeighborY="-140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03992-B021-4AFC-9987-50FB49E9F9DF}" type="pres">
      <dgm:prSet presAssocID="{4E8B112D-C46E-49EE-972C-FFC69469E55E}" presName="negativeSpace" presStyleCnt="0"/>
      <dgm:spPr/>
    </dgm:pt>
    <dgm:pt modelId="{9F692A4C-77BD-4558-BDC0-D2481203389B}" type="pres">
      <dgm:prSet presAssocID="{4E8B112D-C46E-49EE-972C-FFC69469E55E}" presName="childText" presStyleLbl="conFgAcc1" presStyleIdx="2" presStyleCnt="4">
        <dgm:presLayoutVars>
          <dgm:bulletEnabled val="1"/>
        </dgm:presLayoutVars>
      </dgm:prSet>
      <dgm:spPr/>
    </dgm:pt>
    <dgm:pt modelId="{E98DCEEB-982D-48A6-A847-19EBBF4449CE}" type="pres">
      <dgm:prSet presAssocID="{D504520D-F607-442E-A73E-92131A094649}" presName="spaceBetweenRectangles" presStyleCnt="0"/>
      <dgm:spPr/>
    </dgm:pt>
    <dgm:pt modelId="{5C41B02A-D45F-4C00-A098-7FAB2E2C98BD}" type="pres">
      <dgm:prSet presAssocID="{9C0D7FF8-3964-4139-871C-53A17471D576}" presName="parentLin" presStyleCnt="0"/>
      <dgm:spPr/>
    </dgm:pt>
    <dgm:pt modelId="{C0837239-3090-4A5A-8436-6D2525F2EDE9}" type="pres">
      <dgm:prSet presAssocID="{9C0D7FF8-3964-4139-871C-53A17471D576}" presName="parentLeftMargin" presStyleLbl="node1" presStyleIdx="2" presStyleCnt="4"/>
      <dgm:spPr/>
    </dgm:pt>
    <dgm:pt modelId="{F454493B-7DA7-40DD-8EC4-038C44F68054}" type="pres">
      <dgm:prSet presAssocID="{9C0D7FF8-3964-4139-871C-53A17471D576}" presName="parentText" presStyleLbl="node1" presStyleIdx="3" presStyleCnt="4" custScaleY="1779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7859F-82A3-444C-9B50-D0022807997A}" type="pres">
      <dgm:prSet presAssocID="{9C0D7FF8-3964-4139-871C-53A17471D576}" presName="negativeSpace" presStyleCnt="0"/>
      <dgm:spPr/>
    </dgm:pt>
    <dgm:pt modelId="{37235C11-A804-4E89-B557-638EDC893E71}" type="pres">
      <dgm:prSet presAssocID="{9C0D7FF8-3964-4139-871C-53A17471D57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96411A0-8A1D-458A-941C-FCCB1BF4D7C0}" type="presOf" srcId="{F8FED79B-075D-414F-9E8F-D82E786A0EB0}" destId="{715B35CC-01E9-4C5A-822F-21DCB5A8D6CF}" srcOrd="0" destOrd="0" presId="urn:microsoft.com/office/officeart/2005/8/layout/list1"/>
    <dgm:cxn modelId="{B54A758F-3557-448B-8E18-95C65688CA65}" srcId="{ECDD99B4-C86C-4068-8943-8DC2950F33C2}" destId="{9C0D7FF8-3964-4139-871C-53A17471D576}" srcOrd="3" destOrd="0" parTransId="{E30BEE43-1D4C-4176-981C-EC0DF85B15FC}" sibTransId="{418D9F6C-37FD-41C0-82E9-7372925925E2}"/>
    <dgm:cxn modelId="{BC57463E-7851-4306-8D00-D0D30177D3A2}" srcId="{ECDD99B4-C86C-4068-8943-8DC2950F33C2}" destId="{4E8B112D-C46E-49EE-972C-FFC69469E55E}" srcOrd="2" destOrd="0" parTransId="{7F9EA3BA-E4CB-40E0-8635-7BD5A41C21CD}" sibTransId="{D504520D-F607-442E-A73E-92131A094649}"/>
    <dgm:cxn modelId="{EC4E263F-70E6-48F8-9986-D8F591EEA09F}" type="presOf" srcId="{ECDD99B4-C86C-4068-8943-8DC2950F33C2}" destId="{3D5079D8-16DC-4B9E-99CA-1E843C78537E}" srcOrd="0" destOrd="0" presId="urn:microsoft.com/office/officeart/2005/8/layout/list1"/>
    <dgm:cxn modelId="{C59AFC86-D020-4792-8110-8B397E1462AE}" type="presOf" srcId="{9C0D7FF8-3964-4139-871C-53A17471D576}" destId="{F454493B-7DA7-40DD-8EC4-038C44F68054}" srcOrd="1" destOrd="0" presId="urn:microsoft.com/office/officeart/2005/8/layout/list1"/>
    <dgm:cxn modelId="{4DCFE513-C34D-4C63-A383-6FDFBB75B1C1}" type="presOf" srcId="{4E8B112D-C46E-49EE-972C-FFC69469E55E}" destId="{85F5C7E7-727B-4316-B0C7-132F70702251}" srcOrd="0" destOrd="0" presId="urn:microsoft.com/office/officeart/2005/8/layout/list1"/>
    <dgm:cxn modelId="{C95F2A24-C39C-4BB7-9B37-FD90EA6D5822}" type="presOf" srcId="{F8FED79B-075D-414F-9E8F-D82E786A0EB0}" destId="{2899B81C-9BC6-42BB-8DA3-3A0AAF7717F5}" srcOrd="1" destOrd="0" presId="urn:microsoft.com/office/officeart/2005/8/layout/list1"/>
    <dgm:cxn modelId="{B3F7868A-C7B3-4139-AFF0-3BFA2E57949B}" type="presOf" srcId="{9C0D7FF8-3964-4139-871C-53A17471D576}" destId="{C0837239-3090-4A5A-8436-6D2525F2EDE9}" srcOrd="0" destOrd="0" presId="urn:microsoft.com/office/officeart/2005/8/layout/list1"/>
    <dgm:cxn modelId="{745BE79C-06C2-4767-B8D4-991AD44465FE}" type="presOf" srcId="{4E8B112D-C46E-49EE-972C-FFC69469E55E}" destId="{C900ADAB-5642-451F-946B-CCE6294151AB}" srcOrd="1" destOrd="0" presId="urn:microsoft.com/office/officeart/2005/8/layout/list1"/>
    <dgm:cxn modelId="{44447916-5A2F-4D6D-ABE5-D6B8E80A6ADF}" srcId="{ECDD99B4-C86C-4068-8943-8DC2950F33C2}" destId="{2AE26063-D979-413F-8092-B61176F9CA27}" srcOrd="0" destOrd="0" parTransId="{1CB5FAC1-1A11-44C2-B817-DD939CC95F7D}" sibTransId="{9B992C94-0FD5-4775-8E47-23B6C37764FF}"/>
    <dgm:cxn modelId="{A7538B01-BCC2-47E2-B733-6B1F6BEF41E7}" type="presOf" srcId="{2AE26063-D979-413F-8092-B61176F9CA27}" destId="{BCF9D7EC-D654-4DEB-B51C-5BC42C56D1B1}" srcOrd="0" destOrd="0" presId="urn:microsoft.com/office/officeart/2005/8/layout/list1"/>
    <dgm:cxn modelId="{6B34F22D-047B-4D17-A49D-C77AB8266B74}" type="presOf" srcId="{2AE26063-D979-413F-8092-B61176F9CA27}" destId="{1D7C5E1D-1DC6-4108-AF07-DD9BAE7AB724}" srcOrd="1" destOrd="0" presId="urn:microsoft.com/office/officeart/2005/8/layout/list1"/>
    <dgm:cxn modelId="{30BCE7B0-88CA-4195-A2EB-E19834D81F1E}" srcId="{ECDD99B4-C86C-4068-8943-8DC2950F33C2}" destId="{F8FED79B-075D-414F-9E8F-D82E786A0EB0}" srcOrd="1" destOrd="0" parTransId="{D91C0174-A99A-4E6D-9D86-F71D5ADBF311}" sibTransId="{AE101C74-6DC6-4A08-85BF-04D32151B129}"/>
    <dgm:cxn modelId="{AF9E2655-9BC7-4417-839A-D96D91554413}" type="presParOf" srcId="{3D5079D8-16DC-4B9E-99CA-1E843C78537E}" destId="{407410A2-AAEB-4F0C-A6CD-5DBFD3A1384F}" srcOrd="0" destOrd="0" presId="urn:microsoft.com/office/officeart/2005/8/layout/list1"/>
    <dgm:cxn modelId="{8D66FFB4-F5C7-4C23-8E74-17A09E883DC6}" type="presParOf" srcId="{407410A2-AAEB-4F0C-A6CD-5DBFD3A1384F}" destId="{BCF9D7EC-D654-4DEB-B51C-5BC42C56D1B1}" srcOrd="0" destOrd="0" presId="urn:microsoft.com/office/officeart/2005/8/layout/list1"/>
    <dgm:cxn modelId="{099A62D8-B361-42EE-96E7-071DA9E45F70}" type="presParOf" srcId="{407410A2-AAEB-4F0C-A6CD-5DBFD3A1384F}" destId="{1D7C5E1D-1DC6-4108-AF07-DD9BAE7AB724}" srcOrd="1" destOrd="0" presId="urn:microsoft.com/office/officeart/2005/8/layout/list1"/>
    <dgm:cxn modelId="{4C70712D-3A28-4FC5-B32E-328940203474}" type="presParOf" srcId="{3D5079D8-16DC-4B9E-99CA-1E843C78537E}" destId="{D8C2275A-3DD1-4CDA-BAFA-F635EC7246DC}" srcOrd="1" destOrd="0" presId="urn:microsoft.com/office/officeart/2005/8/layout/list1"/>
    <dgm:cxn modelId="{C4EE9D4D-E7BF-45C7-9373-D3B0F98D312E}" type="presParOf" srcId="{3D5079D8-16DC-4B9E-99CA-1E843C78537E}" destId="{AD98CB19-D9B0-4971-A885-EB39617F4DE5}" srcOrd="2" destOrd="0" presId="urn:microsoft.com/office/officeart/2005/8/layout/list1"/>
    <dgm:cxn modelId="{B91C036F-E1B7-4FFD-B7F0-6155EE29985D}" type="presParOf" srcId="{3D5079D8-16DC-4B9E-99CA-1E843C78537E}" destId="{1D2848D8-04AF-4642-A447-E4DD7E28E4A9}" srcOrd="3" destOrd="0" presId="urn:microsoft.com/office/officeart/2005/8/layout/list1"/>
    <dgm:cxn modelId="{2E06FAD1-7F9B-4BD0-92D7-AC5EB713AEC7}" type="presParOf" srcId="{3D5079D8-16DC-4B9E-99CA-1E843C78537E}" destId="{22B06F33-240E-49F2-AB0C-2CCCEE53FED7}" srcOrd="4" destOrd="0" presId="urn:microsoft.com/office/officeart/2005/8/layout/list1"/>
    <dgm:cxn modelId="{B254AA6F-8D64-465E-B475-B32B9810C66D}" type="presParOf" srcId="{22B06F33-240E-49F2-AB0C-2CCCEE53FED7}" destId="{715B35CC-01E9-4C5A-822F-21DCB5A8D6CF}" srcOrd="0" destOrd="0" presId="urn:microsoft.com/office/officeart/2005/8/layout/list1"/>
    <dgm:cxn modelId="{CDC34E82-A858-4405-9E98-2EACC7ED5AC4}" type="presParOf" srcId="{22B06F33-240E-49F2-AB0C-2CCCEE53FED7}" destId="{2899B81C-9BC6-42BB-8DA3-3A0AAF7717F5}" srcOrd="1" destOrd="0" presId="urn:microsoft.com/office/officeart/2005/8/layout/list1"/>
    <dgm:cxn modelId="{179415A0-9024-4CFE-BA5B-0BC1D3068B2E}" type="presParOf" srcId="{3D5079D8-16DC-4B9E-99CA-1E843C78537E}" destId="{1F4216D9-C4B4-40C6-8178-95E1C0B84C18}" srcOrd="5" destOrd="0" presId="urn:microsoft.com/office/officeart/2005/8/layout/list1"/>
    <dgm:cxn modelId="{48785205-871E-460C-8241-6B5BB4C37F2D}" type="presParOf" srcId="{3D5079D8-16DC-4B9E-99CA-1E843C78537E}" destId="{6C60E970-0CDF-44ED-B6DF-65F989ADA411}" srcOrd="6" destOrd="0" presId="urn:microsoft.com/office/officeart/2005/8/layout/list1"/>
    <dgm:cxn modelId="{8DFAE2D5-25AB-434D-B713-3CAE61FEB6B4}" type="presParOf" srcId="{3D5079D8-16DC-4B9E-99CA-1E843C78537E}" destId="{81C59F13-6C6E-4294-9B16-692A5ECA8951}" srcOrd="7" destOrd="0" presId="urn:microsoft.com/office/officeart/2005/8/layout/list1"/>
    <dgm:cxn modelId="{083D557F-0202-436F-AEE9-79A3DE9C2C53}" type="presParOf" srcId="{3D5079D8-16DC-4B9E-99CA-1E843C78537E}" destId="{6BF1599E-0F06-469E-A3E9-FF87F7141B81}" srcOrd="8" destOrd="0" presId="urn:microsoft.com/office/officeart/2005/8/layout/list1"/>
    <dgm:cxn modelId="{A57205DB-3B18-4E44-ADE6-D68B10682335}" type="presParOf" srcId="{6BF1599E-0F06-469E-A3E9-FF87F7141B81}" destId="{85F5C7E7-727B-4316-B0C7-132F70702251}" srcOrd="0" destOrd="0" presId="urn:microsoft.com/office/officeart/2005/8/layout/list1"/>
    <dgm:cxn modelId="{686E221C-C325-48FA-B5B1-113AB2FD4FDB}" type="presParOf" srcId="{6BF1599E-0F06-469E-A3E9-FF87F7141B81}" destId="{C900ADAB-5642-451F-946B-CCE6294151AB}" srcOrd="1" destOrd="0" presId="urn:microsoft.com/office/officeart/2005/8/layout/list1"/>
    <dgm:cxn modelId="{7C7BAE7F-1E0D-4F7F-BB45-0B65B74DCD22}" type="presParOf" srcId="{3D5079D8-16DC-4B9E-99CA-1E843C78537E}" destId="{ECD03992-B021-4AFC-9987-50FB49E9F9DF}" srcOrd="9" destOrd="0" presId="urn:microsoft.com/office/officeart/2005/8/layout/list1"/>
    <dgm:cxn modelId="{36EC4BD8-F052-40EC-A0E9-6F40437E99CC}" type="presParOf" srcId="{3D5079D8-16DC-4B9E-99CA-1E843C78537E}" destId="{9F692A4C-77BD-4558-BDC0-D2481203389B}" srcOrd="10" destOrd="0" presId="urn:microsoft.com/office/officeart/2005/8/layout/list1"/>
    <dgm:cxn modelId="{344DFF94-1A53-4763-97B8-642FB6571B1F}" type="presParOf" srcId="{3D5079D8-16DC-4B9E-99CA-1E843C78537E}" destId="{E98DCEEB-982D-48A6-A847-19EBBF4449CE}" srcOrd="11" destOrd="0" presId="urn:microsoft.com/office/officeart/2005/8/layout/list1"/>
    <dgm:cxn modelId="{D3BF1953-47D6-486E-BE7C-9FEC51C2A68B}" type="presParOf" srcId="{3D5079D8-16DC-4B9E-99CA-1E843C78537E}" destId="{5C41B02A-D45F-4C00-A098-7FAB2E2C98BD}" srcOrd="12" destOrd="0" presId="urn:microsoft.com/office/officeart/2005/8/layout/list1"/>
    <dgm:cxn modelId="{A4D2D889-248F-4D60-8EDB-99FCADD10AF1}" type="presParOf" srcId="{5C41B02A-D45F-4C00-A098-7FAB2E2C98BD}" destId="{C0837239-3090-4A5A-8436-6D2525F2EDE9}" srcOrd="0" destOrd="0" presId="urn:microsoft.com/office/officeart/2005/8/layout/list1"/>
    <dgm:cxn modelId="{9ECF3AF6-342B-4F89-B6FD-42C1CB793351}" type="presParOf" srcId="{5C41B02A-D45F-4C00-A098-7FAB2E2C98BD}" destId="{F454493B-7DA7-40DD-8EC4-038C44F68054}" srcOrd="1" destOrd="0" presId="urn:microsoft.com/office/officeart/2005/8/layout/list1"/>
    <dgm:cxn modelId="{565AAE54-CB83-448E-9628-1829469E8E1B}" type="presParOf" srcId="{3D5079D8-16DC-4B9E-99CA-1E843C78537E}" destId="{ACF7859F-82A3-444C-9B50-D0022807997A}" srcOrd="13" destOrd="0" presId="urn:microsoft.com/office/officeart/2005/8/layout/list1"/>
    <dgm:cxn modelId="{86E37A53-784D-44B5-844B-79542AB72C80}" type="presParOf" srcId="{3D5079D8-16DC-4B9E-99CA-1E843C78537E}" destId="{37235C11-A804-4E89-B557-638EDC893E71}" srcOrd="14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DAD762-C9CB-44E7-ACBC-D7D71A840C8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EF9CF4-9A42-4006-A845-22F6D69B3712}">
      <dgm:prSet phldrT="[Text]"/>
      <dgm:spPr/>
      <dgm:t>
        <a:bodyPr/>
        <a:lstStyle/>
        <a:p>
          <a:r>
            <a:rPr lang="en-US" b="1" spc="-15" dirty="0" smtClean="0">
              <a:solidFill>
                <a:schemeClr val="bg1"/>
              </a:solidFill>
              <a:latin typeface="Times New Roman"/>
              <a:cs typeface="Times New Roman"/>
            </a:rPr>
            <a:t>Narrow </a:t>
          </a:r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your</a:t>
          </a:r>
          <a:r>
            <a:rPr lang="en-US" b="1" spc="-310" dirty="0" smtClean="0">
              <a:solidFill>
                <a:schemeClr val="bg1"/>
              </a:solidFill>
              <a:latin typeface="Times New Roman"/>
              <a:cs typeface="Times New Roman"/>
            </a:rPr>
            <a:t> </a:t>
          </a:r>
          <a:r>
            <a:rPr lang="en-US" b="1" dirty="0" smtClean="0">
              <a:solidFill>
                <a:schemeClr val="bg1"/>
              </a:solidFill>
              <a:latin typeface="Times New Roman"/>
              <a:cs typeface="Times New Roman"/>
            </a:rPr>
            <a:t>topic</a:t>
          </a:r>
          <a:endParaRPr lang="en-US" dirty="0">
            <a:solidFill>
              <a:schemeClr val="bg1"/>
            </a:solidFill>
          </a:endParaRPr>
        </a:p>
      </dgm:t>
    </dgm:pt>
    <dgm:pt modelId="{34043431-A5ED-4223-8673-F89E9C8CD91E}" type="parTrans" cxnId="{0CC6D1E7-A668-4C8D-8AD4-FFADBAA9AB51}">
      <dgm:prSet/>
      <dgm:spPr/>
      <dgm:t>
        <a:bodyPr/>
        <a:lstStyle/>
        <a:p>
          <a:endParaRPr lang="en-US"/>
        </a:p>
      </dgm:t>
    </dgm:pt>
    <dgm:pt modelId="{608B4A08-109B-42A6-8AAB-AE85CA9CA7A8}" type="sibTrans" cxnId="{0CC6D1E7-A668-4C8D-8AD4-FFADBAA9AB51}">
      <dgm:prSet/>
      <dgm:spPr/>
      <dgm:t>
        <a:bodyPr/>
        <a:lstStyle/>
        <a:p>
          <a:endParaRPr lang="en-US"/>
        </a:p>
      </dgm:t>
    </dgm:pt>
    <dgm:pt modelId="{24F8CDDD-45BA-49EA-B64C-4F51EBA6BCC8}">
      <dgm:prSet phldrT="[Text]"/>
      <dgm:spPr/>
      <dgm:t>
        <a:bodyPr/>
        <a:lstStyle/>
        <a:p>
          <a:r>
            <a:rPr lang="en-US" b="1" spc="-10" dirty="0" smtClean="0">
              <a:solidFill>
                <a:schemeClr val="bg1"/>
              </a:solidFill>
              <a:latin typeface="Times New Roman"/>
              <a:cs typeface="Times New Roman"/>
            </a:rPr>
            <a:t>Summarize </a:t>
          </a:r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briefly common themes or traits in</a:t>
          </a:r>
          <a:r>
            <a:rPr lang="en-US" b="1" spc="-190" dirty="0" smtClean="0">
              <a:solidFill>
                <a:schemeClr val="bg1"/>
              </a:solidFill>
              <a:latin typeface="Times New Roman"/>
              <a:cs typeface="Times New Roman"/>
            </a:rPr>
            <a:t> </a:t>
          </a:r>
          <a:r>
            <a:rPr lang="en-US" b="1" spc="-120" dirty="0" smtClean="0">
              <a:solidFill>
                <a:schemeClr val="bg1"/>
              </a:solidFill>
              <a:latin typeface="Times New Roman"/>
              <a:cs typeface="Times New Roman"/>
            </a:rPr>
            <a:t>texts</a:t>
          </a:r>
          <a:endParaRPr lang="en-US" dirty="0">
            <a:solidFill>
              <a:schemeClr val="bg1"/>
            </a:solidFill>
          </a:endParaRPr>
        </a:p>
      </dgm:t>
    </dgm:pt>
    <dgm:pt modelId="{E0926D5D-3D77-42F1-B7CF-E72B8E0ACFD4}" type="parTrans" cxnId="{12F65CBE-2575-4DC8-9970-3F8EB89B62EC}">
      <dgm:prSet/>
      <dgm:spPr/>
      <dgm:t>
        <a:bodyPr/>
        <a:lstStyle/>
        <a:p>
          <a:endParaRPr lang="en-US"/>
        </a:p>
      </dgm:t>
    </dgm:pt>
    <dgm:pt modelId="{E52E32D8-B9BB-4F66-99BA-B03988CEAFBA}" type="sibTrans" cxnId="{12F65CBE-2575-4DC8-9970-3F8EB89B62EC}">
      <dgm:prSet/>
      <dgm:spPr/>
      <dgm:t>
        <a:bodyPr/>
        <a:lstStyle/>
        <a:p>
          <a:endParaRPr lang="en-US"/>
        </a:p>
      </dgm:t>
    </dgm:pt>
    <dgm:pt modelId="{6B2118A7-440B-46EA-AD73-D201FF8E6238}">
      <dgm:prSet phldrT="[Text]"/>
      <dgm:spPr/>
      <dgm:t>
        <a:bodyPr/>
        <a:lstStyle/>
        <a:p>
          <a:r>
            <a:rPr lang="en-US" b="1" spc="-10" dirty="0" smtClean="0">
              <a:solidFill>
                <a:schemeClr val="bg1"/>
              </a:solidFill>
              <a:latin typeface="Times New Roman"/>
              <a:cs typeface="Times New Roman"/>
            </a:rPr>
            <a:t>Organize </a:t>
          </a:r>
          <a:r>
            <a:rPr lang="en-US" b="1" dirty="0" smtClean="0">
              <a:solidFill>
                <a:schemeClr val="bg1"/>
              </a:solidFill>
              <a:latin typeface="Times New Roman"/>
              <a:cs typeface="Times New Roman"/>
            </a:rPr>
            <a:t>your</a:t>
          </a:r>
          <a:r>
            <a:rPr lang="en-US" b="1" spc="-325" dirty="0" smtClean="0">
              <a:solidFill>
                <a:schemeClr val="bg1"/>
              </a:solidFill>
              <a:latin typeface="Times New Roman"/>
              <a:cs typeface="Times New Roman"/>
            </a:rPr>
            <a:t> </a:t>
          </a:r>
          <a:r>
            <a:rPr lang="en-US" b="1" spc="-20" dirty="0" smtClean="0">
              <a:solidFill>
                <a:schemeClr val="bg1"/>
              </a:solidFill>
              <a:latin typeface="Times New Roman"/>
              <a:cs typeface="Times New Roman"/>
            </a:rPr>
            <a:t>research</a:t>
          </a:r>
          <a:endParaRPr lang="en-US" dirty="0">
            <a:solidFill>
              <a:schemeClr val="bg1"/>
            </a:solidFill>
          </a:endParaRPr>
        </a:p>
      </dgm:t>
    </dgm:pt>
    <dgm:pt modelId="{85FDDDE2-896D-4DA1-A19A-7BCB9571C8DF}" type="parTrans" cxnId="{6A46A7F5-B009-4822-B717-8DFE8BF09079}">
      <dgm:prSet/>
      <dgm:spPr/>
      <dgm:t>
        <a:bodyPr/>
        <a:lstStyle/>
        <a:p>
          <a:endParaRPr lang="en-US"/>
        </a:p>
      </dgm:t>
    </dgm:pt>
    <dgm:pt modelId="{885D9604-C73D-4A19-BEF0-806997997B7A}" type="sibTrans" cxnId="{6A46A7F5-B009-4822-B717-8DFE8BF09079}">
      <dgm:prSet/>
      <dgm:spPr/>
      <dgm:t>
        <a:bodyPr/>
        <a:lstStyle/>
        <a:p>
          <a:endParaRPr lang="en-US"/>
        </a:p>
      </dgm:t>
    </dgm:pt>
    <dgm:pt modelId="{E24AEC0A-972E-414C-80E5-478A101F63DB}" type="pres">
      <dgm:prSet presAssocID="{44DAD762-C9CB-44E7-ACBC-D7D71A840C84}" presName="diagram" presStyleCnt="0">
        <dgm:presLayoutVars>
          <dgm:dir/>
          <dgm:resizeHandles val="exact"/>
        </dgm:presLayoutVars>
      </dgm:prSet>
      <dgm:spPr/>
    </dgm:pt>
    <dgm:pt modelId="{AC5C4994-35EE-4D28-9AAB-F6223C0A76DB}" type="pres">
      <dgm:prSet presAssocID="{E5EF9CF4-9A42-4006-A845-22F6D69B37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0727F-534F-4A41-96E4-EEC5E46B2F5F}" type="pres">
      <dgm:prSet presAssocID="{608B4A08-109B-42A6-8AAB-AE85CA9CA7A8}" presName="sibTrans" presStyleCnt="0"/>
      <dgm:spPr/>
    </dgm:pt>
    <dgm:pt modelId="{C04FE6BC-513F-45CB-A0C6-328862F945F8}" type="pres">
      <dgm:prSet presAssocID="{24F8CDDD-45BA-49EA-B64C-4F51EBA6BCC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DD0F6-21E4-4679-9F42-0D9D9BB0500C}" type="pres">
      <dgm:prSet presAssocID="{E52E32D8-B9BB-4F66-99BA-B03988CEAFBA}" presName="sibTrans" presStyleCnt="0"/>
      <dgm:spPr/>
    </dgm:pt>
    <dgm:pt modelId="{2F4B131B-0A33-466A-A693-56A458AC539B}" type="pres">
      <dgm:prSet presAssocID="{6B2118A7-440B-46EA-AD73-D201FF8E623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46A7F5-B009-4822-B717-8DFE8BF09079}" srcId="{44DAD762-C9CB-44E7-ACBC-D7D71A840C84}" destId="{6B2118A7-440B-46EA-AD73-D201FF8E6238}" srcOrd="2" destOrd="0" parTransId="{85FDDDE2-896D-4DA1-A19A-7BCB9571C8DF}" sibTransId="{885D9604-C73D-4A19-BEF0-806997997B7A}"/>
    <dgm:cxn modelId="{C486E0E1-11EC-4F43-AF8A-295BE8A9B1A6}" type="presOf" srcId="{24F8CDDD-45BA-49EA-B64C-4F51EBA6BCC8}" destId="{C04FE6BC-513F-45CB-A0C6-328862F945F8}" srcOrd="0" destOrd="0" presId="urn:microsoft.com/office/officeart/2005/8/layout/default"/>
    <dgm:cxn modelId="{12F65CBE-2575-4DC8-9970-3F8EB89B62EC}" srcId="{44DAD762-C9CB-44E7-ACBC-D7D71A840C84}" destId="{24F8CDDD-45BA-49EA-B64C-4F51EBA6BCC8}" srcOrd="1" destOrd="0" parTransId="{E0926D5D-3D77-42F1-B7CF-E72B8E0ACFD4}" sibTransId="{E52E32D8-B9BB-4F66-99BA-B03988CEAFBA}"/>
    <dgm:cxn modelId="{262EEC1F-F47C-40C0-84C0-B6CD6A7B2D8F}" type="presOf" srcId="{E5EF9CF4-9A42-4006-A845-22F6D69B3712}" destId="{AC5C4994-35EE-4D28-9AAB-F6223C0A76DB}" srcOrd="0" destOrd="0" presId="urn:microsoft.com/office/officeart/2005/8/layout/default"/>
    <dgm:cxn modelId="{0BCEC947-D7B0-4A48-A3B8-AC2E9293EDC0}" type="presOf" srcId="{6B2118A7-440B-46EA-AD73-D201FF8E6238}" destId="{2F4B131B-0A33-466A-A693-56A458AC539B}" srcOrd="0" destOrd="0" presId="urn:microsoft.com/office/officeart/2005/8/layout/default"/>
    <dgm:cxn modelId="{0CC6D1E7-A668-4C8D-8AD4-FFADBAA9AB51}" srcId="{44DAD762-C9CB-44E7-ACBC-D7D71A840C84}" destId="{E5EF9CF4-9A42-4006-A845-22F6D69B3712}" srcOrd="0" destOrd="0" parTransId="{34043431-A5ED-4223-8673-F89E9C8CD91E}" sibTransId="{608B4A08-109B-42A6-8AAB-AE85CA9CA7A8}"/>
    <dgm:cxn modelId="{F77E6357-5CF3-4529-9792-94BA00FB7C89}" type="presOf" srcId="{44DAD762-C9CB-44E7-ACBC-D7D71A840C84}" destId="{E24AEC0A-972E-414C-80E5-478A101F63DB}" srcOrd="0" destOrd="0" presId="urn:microsoft.com/office/officeart/2005/8/layout/default"/>
    <dgm:cxn modelId="{B558FEF7-9050-4374-AECF-140F21C1BD20}" type="presParOf" srcId="{E24AEC0A-972E-414C-80E5-478A101F63DB}" destId="{AC5C4994-35EE-4D28-9AAB-F6223C0A76DB}" srcOrd="0" destOrd="0" presId="urn:microsoft.com/office/officeart/2005/8/layout/default"/>
    <dgm:cxn modelId="{9D6D9C86-348A-4EAA-8FC2-7799136F1244}" type="presParOf" srcId="{E24AEC0A-972E-414C-80E5-478A101F63DB}" destId="{FEA0727F-534F-4A41-96E4-EEC5E46B2F5F}" srcOrd="1" destOrd="0" presId="urn:microsoft.com/office/officeart/2005/8/layout/default"/>
    <dgm:cxn modelId="{0A33148F-D656-4B47-AB85-54BDD0B30ECF}" type="presParOf" srcId="{E24AEC0A-972E-414C-80E5-478A101F63DB}" destId="{C04FE6BC-513F-45CB-A0C6-328862F945F8}" srcOrd="2" destOrd="0" presId="urn:microsoft.com/office/officeart/2005/8/layout/default"/>
    <dgm:cxn modelId="{7B0D6D9B-95CD-4136-99B5-2229DEED8DB9}" type="presParOf" srcId="{E24AEC0A-972E-414C-80E5-478A101F63DB}" destId="{D71DD0F6-21E4-4679-9F42-0D9D9BB0500C}" srcOrd="3" destOrd="0" presId="urn:microsoft.com/office/officeart/2005/8/layout/default"/>
    <dgm:cxn modelId="{89F41C8B-A27F-4C39-89D6-62E2C1282E71}" type="presParOf" srcId="{E24AEC0A-972E-414C-80E5-478A101F63DB}" destId="{2F4B131B-0A33-466A-A693-56A458AC539B}" srcOrd="4" destOrd="0" presId="urn:microsoft.com/office/officeart/2005/8/layout/default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A35373-D573-4EDD-9E1F-EC8F7F3753B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E90E59-2658-4839-A7B9-7B764E2BED8B}">
      <dgm:prSet phldrT="[Text]"/>
      <dgm:spPr/>
      <dgm:t>
        <a:bodyPr/>
        <a:lstStyle/>
        <a:p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A </a:t>
          </a:r>
          <a:r>
            <a:rPr lang="en-US" b="1" spc="-10" dirty="0" smtClean="0">
              <a:solidFill>
                <a:schemeClr val="bg1"/>
              </a:solidFill>
              <a:latin typeface="Times New Roman"/>
              <a:cs typeface="Times New Roman"/>
            </a:rPr>
            <a:t>strong </a:t>
          </a:r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and </a:t>
          </a:r>
          <a:r>
            <a:rPr lang="en-US" b="1" dirty="0" smtClean="0">
              <a:solidFill>
                <a:schemeClr val="bg1"/>
              </a:solidFill>
              <a:latin typeface="Times New Roman"/>
              <a:cs typeface="Times New Roman"/>
            </a:rPr>
            <a:t>supportable thesis</a:t>
          </a:r>
          <a:endParaRPr lang="en-US" dirty="0">
            <a:solidFill>
              <a:schemeClr val="bg1"/>
            </a:solidFill>
          </a:endParaRPr>
        </a:p>
      </dgm:t>
    </dgm:pt>
    <dgm:pt modelId="{5DE9076F-E57F-46CB-8158-ED4D3AF8453C}" type="parTrans" cxnId="{8FEE64B2-939A-4974-8E87-9CFF67E1C67F}">
      <dgm:prSet/>
      <dgm:spPr/>
      <dgm:t>
        <a:bodyPr/>
        <a:lstStyle/>
        <a:p>
          <a:endParaRPr lang="en-US"/>
        </a:p>
      </dgm:t>
    </dgm:pt>
    <dgm:pt modelId="{71523C96-9DB4-4611-BBE1-001BC4BEA161}" type="sibTrans" cxnId="{8FEE64B2-939A-4974-8E87-9CFF67E1C67F}">
      <dgm:prSet/>
      <dgm:spPr/>
      <dgm:t>
        <a:bodyPr/>
        <a:lstStyle/>
        <a:p>
          <a:endParaRPr lang="en-US"/>
        </a:p>
      </dgm:t>
    </dgm:pt>
    <dgm:pt modelId="{AEE7A240-11F9-4DB7-97D6-EE6E24C1E54B}">
      <dgm:prSet phldrT="[Text]"/>
      <dgm:spPr/>
      <dgm:t>
        <a:bodyPr/>
        <a:lstStyle/>
        <a:p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A depth </a:t>
          </a:r>
          <a:r>
            <a:rPr lang="en-US" b="1" dirty="0" smtClean="0">
              <a:solidFill>
                <a:schemeClr val="bg1"/>
              </a:solidFill>
              <a:latin typeface="Times New Roman"/>
              <a:cs typeface="Times New Roman"/>
            </a:rPr>
            <a:t>of </a:t>
          </a:r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discussion </a:t>
          </a:r>
          <a:r>
            <a:rPr lang="en-US" b="1" dirty="0" smtClean="0">
              <a:solidFill>
                <a:schemeClr val="bg1"/>
              </a:solidFill>
              <a:latin typeface="Times New Roman"/>
              <a:cs typeface="Times New Roman"/>
            </a:rPr>
            <a:t>and </a:t>
          </a:r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effectiveness </a:t>
          </a:r>
          <a:r>
            <a:rPr lang="en-US" b="1" dirty="0" smtClean="0">
              <a:solidFill>
                <a:schemeClr val="bg1"/>
              </a:solidFill>
              <a:latin typeface="Times New Roman"/>
              <a:cs typeface="Times New Roman"/>
            </a:rPr>
            <a:t>of </a:t>
          </a:r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argument</a:t>
          </a:r>
          <a:endParaRPr lang="en-US" dirty="0">
            <a:solidFill>
              <a:schemeClr val="bg1"/>
            </a:solidFill>
          </a:endParaRPr>
        </a:p>
      </dgm:t>
    </dgm:pt>
    <dgm:pt modelId="{43D436BE-2542-4A29-959B-AF6677CB10ED}" type="parTrans" cxnId="{74FF210B-193E-402B-8FF2-D4D05EAB5A19}">
      <dgm:prSet/>
      <dgm:spPr/>
      <dgm:t>
        <a:bodyPr/>
        <a:lstStyle/>
        <a:p>
          <a:endParaRPr lang="en-US"/>
        </a:p>
      </dgm:t>
    </dgm:pt>
    <dgm:pt modelId="{F95AD903-38DC-40B9-BBBF-E6FEBCF33A65}" type="sibTrans" cxnId="{74FF210B-193E-402B-8FF2-D4D05EAB5A19}">
      <dgm:prSet/>
      <dgm:spPr/>
      <dgm:t>
        <a:bodyPr/>
        <a:lstStyle/>
        <a:p>
          <a:endParaRPr lang="en-US"/>
        </a:p>
      </dgm:t>
    </dgm:pt>
    <dgm:pt modelId="{6DC7D55A-5A75-4A67-BB76-A3A731C18782}">
      <dgm:prSet phldrT="[Text]"/>
      <dgm:spPr/>
      <dgm:t>
        <a:bodyPr/>
        <a:lstStyle/>
        <a:p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A </a:t>
          </a:r>
          <a:r>
            <a:rPr lang="en-US" b="1" spc="-10" dirty="0" smtClean="0">
              <a:solidFill>
                <a:schemeClr val="bg1"/>
              </a:solidFill>
              <a:latin typeface="Times New Roman"/>
              <a:cs typeface="Times New Roman"/>
            </a:rPr>
            <a:t>strong </a:t>
          </a:r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conclusion</a:t>
          </a:r>
          <a:endParaRPr lang="en-US" dirty="0">
            <a:solidFill>
              <a:schemeClr val="bg1"/>
            </a:solidFill>
          </a:endParaRPr>
        </a:p>
      </dgm:t>
    </dgm:pt>
    <dgm:pt modelId="{331E688F-D8C5-4853-A932-F53C3DC83DD4}" type="parTrans" cxnId="{7410E00A-95BC-4C60-B5F7-7C3F1808E8C3}">
      <dgm:prSet/>
      <dgm:spPr/>
      <dgm:t>
        <a:bodyPr/>
        <a:lstStyle/>
        <a:p>
          <a:endParaRPr lang="en-US"/>
        </a:p>
      </dgm:t>
    </dgm:pt>
    <dgm:pt modelId="{7889E15A-0781-4400-BB33-5E68E32D75F0}" type="sibTrans" cxnId="{7410E00A-95BC-4C60-B5F7-7C3F1808E8C3}">
      <dgm:prSet/>
      <dgm:spPr/>
      <dgm:t>
        <a:bodyPr/>
        <a:lstStyle/>
        <a:p>
          <a:endParaRPr lang="en-US"/>
        </a:p>
      </dgm:t>
    </dgm:pt>
    <dgm:pt modelId="{EFA4679D-2F1C-4A73-B78E-C14A2DD81A43}" type="pres">
      <dgm:prSet presAssocID="{81A35373-D573-4EDD-9E1F-EC8F7F3753B1}" presName="linear" presStyleCnt="0">
        <dgm:presLayoutVars>
          <dgm:dir/>
          <dgm:animLvl val="lvl"/>
          <dgm:resizeHandles val="exact"/>
        </dgm:presLayoutVars>
      </dgm:prSet>
      <dgm:spPr/>
    </dgm:pt>
    <dgm:pt modelId="{BF745559-5138-4081-BD1A-EADF6D2A7DB9}" type="pres">
      <dgm:prSet presAssocID="{23E90E59-2658-4839-A7B9-7B764E2BED8B}" presName="parentLin" presStyleCnt="0"/>
      <dgm:spPr/>
    </dgm:pt>
    <dgm:pt modelId="{D094040B-7E72-4130-B714-EDAB44C178B8}" type="pres">
      <dgm:prSet presAssocID="{23E90E59-2658-4839-A7B9-7B764E2BED8B}" presName="parentLeftMargin" presStyleLbl="node1" presStyleIdx="0" presStyleCnt="3"/>
      <dgm:spPr/>
    </dgm:pt>
    <dgm:pt modelId="{FEC330FF-0DB5-4BC4-929E-2C7EC313E942}" type="pres">
      <dgm:prSet presAssocID="{23E90E59-2658-4839-A7B9-7B764E2BED8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CE2C6-F78E-4241-9512-0CEFA89A2471}" type="pres">
      <dgm:prSet presAssocID="{23E90E59-2658-4839-A7B9-7B764E2BED8B}" presName="negativeSpace" presStyleCnt="0"/>
      <dgm:spPr/>
    </dgm:pt>
    <dgm:pt modelId="{A704D63D-10C1-40B7-8C24-D44EBB872816}" type="pres">
      <dgm:prSet presAssocID="{23E90E59-2658-4839-A7B9-7B764E2BED8B}" presName="childText" presStyleLbl="conFgAcc1" presStyleIdx="0" presStyleCnt="3">
        <dgm:presLayoutVars>
          <dgm:bulletEnabled val="1"/>
        </dgm:presLayoutVars>
      </dgm:prSet>
      <dgm:spPr/>
    </dgm:pt>
    <dgm:pt modelId="{11A16A3F-69F2-4788-8DFB-3FB76D1A8B8F}" type="pres">
      <dgm:prSet presAssocID="{71523C96-9DB4-4611-BBE1-001BC4BEA161}" presName="spaceBetweenRectangles" presStyleCnt="0"/>
      <dgm:spPr/>
    </dgm:pt>
    <dgm:pt modelId="{17EDC157-436A-405C-B7EE-FAB1A0D43720}" type="pres">
      <dgm:prSet presAssocID="{AEE7A240-11F9-4DB7-97D6-EE6E24C1E54B}" presName="parentLin" presStyleCnt="0"/>
      <dgm:spPr/>
    </dgm:pt>
    <dgm:pt modelId="{EB6867B1-8800-4E4E-B307-EAFE15AD0FDE}" type="pres">
      <dgm:prSet presAssocID="{AEE7A240-11F9-4DB7-97D6-EE6E24C1E54B}" presName="parentLeftMargin" presStyleLbl="node1" presStyleIdx="0" presStyleCnt="3"/>
      <dgm:spPr/>
    </dgm:pt>
    <dgm:pt modelId="{8DB7C68F-0717-45E9-9DEA-4EB37BA3D3D6}" type="pres">
      <dgm:prSet presAssocID="{AEE7A240-11F9-4DB7-97D6-EE6E24C1E54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CAC97-D954-4955-AD88-D0CDE88C5DD4}" type="pres">
      <dgm:prSet presAssocID="{AEE7A240-11F9-4DB7-97D6-EE6E24C1E54B}" presName="negativeSpace" presStyleCnt="0"/>
      <dgm:spPr/>
    </dgm:pt>
    <dgm:pt modelId="{2050936E-72AF-459F-B212-6AFA0AAAD896}" type="pres">
      <dgm:prSet presAssocID="{AEE7A240-11F9-4DB7-97D6-EE6E24C1E54B}" presName="childText" presStyleLbl="conFgAcc1" presStyleIdx="1" presStyleCnt="3">
        <dgm:presLayoutVars>
          <dgm:bulletEnabled val="1"/>
        </dgm:presLayoutVars>
      </dgm:prSet>
      <dgm:spPr/>
    </dgm:pt>
    <dgm:pt modelId="{B2DAE6A5-048A-44AB-8761-B64DC8BB7F19}" type="pres">
      <dgm:prSet presAssocID="{F95AD903-38DC-40B9-BBBF-E6FEBCF33A65}" presName="spaceBetweenRectangles" presStyleCnt="0"/>
      <dgm:spPr/>
    </dgm:pt>
    <dgm:pt modelId="{F64D1DDB-AEDE-4CE5-984F-C911E298D186}" type="pres">
      <dgm:prSet presAssocID="{6DC7D55A-5A75-4A67-BB76-A3A731C18782}" presName="parentLin" presStyleCnt="0"/>
      <dgm:spPr/>
    </dgm:pt>
    <dgm:pt modelId="{DA72545C-FAB6-423D-975F-5C31A78608D6}" type="pres">
      <dgm:prSet presAssocID="{6DC7D55A-5A75-4A67-BB76-A3A731C18782}" presName="parentLeftMargin" presStyleLbl="node1" presStyleIdx="1" presStyleCnt="3"/>
      <dgm:spPr/>
    </dgm:pt>
    <dgm:pt modelId="{B5AB7A05-3583-4D5A-97EB-0A5B6BAFFE0C}" type="pres">
      <dgm:prSet presAssocID="{6DC7D55A-5A75-4A67-BB76-A3A731C187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91B18-684F-4BF9-AE7A-3FC162DE3EA9}" type="pres">
      <dgm:prSet presAssocID="{6DC7D55A-5A75-4A67-BB76-A3A731C18782}" presName="negativeSpace" presStyleCnt="0"/>
      <dgm:spPr/>
    </dgm:pt>
    <dgm:pt modelId="{835DC523-7D4E-48DD-9EBF-DD66376C7581}" type="pres">
      <dgm:prSet presAssocID="{6DC7D55A-5A75-4A67-BB76-A3A731C187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452648B-DEFB-4802-8695-DDFF482C40D0}" type="presOf" srcId="{AEE7A240-11F9-4DB7-97D6-EE6E24C1E54B}" destId="{8DB7C68F-0717-45E9-9DEA-4EB37BA3D3D6}" srcOrd="1" destOrd="0" presId="urn:microsoft.com/office/officeart/2005/8/layout/list1"/>
    <dgm:cxn modelId="{8FEE64B2-939A-4974-8E87-9CFF67E1C67F}" srcId="{81A35373-D573-4EDD-9E1F-EC8F7F3753B1}" destId="{23E90E59-2658-4839-A7B9-7B764E2BED8B}" srcOrd="0" destOrd="0" parTransId="{5DE9076F-E57F-46CB-8158-ED4D3AF8453C}" sibTransId="{71523C96-9DB4-4611-BBE1-001BC4BEA161}"/>
    <dgm:cxn modelId="{777DDB0E-5428-4BEE-8794-1BA4E96CEBB8}" type="presOf" srcId="{AEE7A240-11F9-4DB7-97D6-EE6E24C1E54B}" destId="{EB6867B1-8800-4E4E-B307-EAFE15AD0FDE}" srcOrd="0" destOrd="0" presId="urn:microsoft.com/office/officeart/2005/8/layout/list1"/>
    <dgm:cxn modelId="{E8A640D3-2483-44D1-829E-8D8E7667D043}" type="presOf" srcId="{23E90E59-2658-4839-A7B9-7B764E2BED8B}" destId="{D094040B-7E72-4130-B714-EDAB44C178B8}" srcOrd="0" destOrd="0" presId="urn:microsoft.com/office/officeart/2005/8/layout/list1"/>
    <dgm:cxn modelId="{1916D7B1-B3FC-4974-9B19-C40CFF1C62E6}" type="presOf" srcId="{6DC7D55A-5A75-4A67-BB76-A3A731C18782}" destId="{B5AB7A05-3583-4D5A-97EB-0A5B6BAFFE0C}" srcOrd="1" destOrd="0" presId="urn:microsoft.com/office/officeart/2005/8/layout/list1"/>
    <dgm:cxn modelId="{7410E00A-95BC-4C60-B5F7-7C3F1808E8C3}" srcId="{81A35373-D573-4EDD-9E1F-EC8F7F3753B1}" destId="{6DC7D55A-5A75-4A67-BB76-A3A731C18782}" srcOrd="2" destOrd="0" parTransId="{331E688F-D8C5-4853-A932-F53C3DC83DD4}" sibTransId="{7889E15A-0781-4400-BB33-5E68E32D75F0}"/>
    <dgm:cxn modelId="{74FF210B-193E-402B-8FF2-D4D05EAB5A19}" srcId="{81A35373-D573-4EDD-9E1F-EC8F7F3753B1}" destId="{AEE7A240-11F9-4DB7-97D6-EE6E24C1E54B}" srcOrd="1" destOrd="0" parTransId="{43D436BE-2542-4A29-959B-AF6677CB10ED}" sibTransId="{F95AD903-38DC-40B9-BBBF-E6FEBCF33A65}"/>
    <dgm:cxn modelId="{975E1A5B-30BD-48DE-890B-F05DE75ED4E6}" type="presOf" srcId="{6DC7D55A-5A75-4A67-BB76-A3A731C18782}" destId="{DA72545C-FAB6-423D-975F-5C31A78608D6}" srcOrd="0" destOrd="0" presId="urn:microsoft.com/office/officeart/2005/8/layout/list1"/>
    <dgm:cxn modelId="{BDF9B56A-AC34-401A-97FF-2FFF40166BC8}" type="presOf" srcId="{81A35373-D573-4EDD-9E1F-EC8F7F3753B1}" destId="{EFA4679D-2F1C-4A73-B78E-C14A2DD81A43}" srcOrd="0" destOrd="0" presId="urn:microsoft.com/office/officeart/2005/8/layout/list1"/>
    <dgm:cxn modelId="{B18DCB8B-4C1C-436E-B4F0-581A8BF11E11}" type="presOf" srcId="{23E90E59-2658-4839-A7B9-7B764E2BED8B}" destId="{FEC330FF-0DB5-4BC4-929E-2C7EC313E942}" srcOrd="1" destOrd="0" presId="urn:microsoft.com/office/officeart/2005/8/layout/list1"/>
    <dgm:cxn modelId="{F41D3FE1-7205-419A-9375-261825F3FC6D}" type="presParOf" srcId="{EFA4679D-2F1C-4A73-B78E-C14A2DD81A43}" destId="{BF745559-5138-4081-BD1A-EADF6D2A7DB9}" srcOrd="0" destOrd="0" presId="urn:microsoft.com/office/officeart/2005/8/layout/list1"/>
    <dgm:cxn modelId="{3AD743FF-AAFC-4D4E-A569-520EEDDD082D}" type="presParOf" srcId="{BF745559-5138-4081-BD1A-EADF6D2A7DB9}" destId="{D094040B-7E72-4130-B714-EDAB44C178B8}" srcOrd="0" destOrd="0" presId="urn:microsoft.com/office/officeart/2005/8/layout/list1"/>
    <dgm:cxn modelId="{9B47F106-4071-4EB8-BD93-2B47E7E44E37}" type="presParOf" srcId="{BF745559-5138-4081-BD1A-EADF6D2A7DB9}" destId="{FEC330FF-0DB5-4BC4-929E-2C7EC313E942}" srcOrd="1" destOrd="0" presId="urn:microsoft.com/office/officeart/2005/8/layout/list1"/>
    <dgm:cxn modelId="{0CBF9531-D0E6-4789-ACCB-4DA184424C30}" type="presParOf" srcId="{EFA4679D-2F1C-4A73-B78E-C14A2DD81A43}" destId="{7B4CE2C6-F78E-4241-9512-0CEFA89A2471}" srcOrd="1" destOrd="0" presId="urn:microsoft.com/office/officeart/2005/8/layout/list1"/>
    <dgm:cxn modelId="{E300C4D8-51BD-4E84-8292-5094D0512C04}" type="presParOf" srcId="{EFA4679D-2F1C-4A73-B78E-C14A2DD81A43}" destId="{A704D63D-10C1-40B7-8C24-D44EBB872816}" srcOrd="2" destOrd="0" presId="urn:microsoft.com/office/officeart/2005/8/layout/list1"/>
    <dgm:cxn modelId="{1C6C1446-DB50-4931-816A-4B88711F63CE}" type="presParOf" srcId="{EFA4679D-2F1C-4A73-B78E-C14A2DD81A43}" destId="{11A16A3F-69F2-4788-8DFB-3FB76D1A8B8F}" srcOrd="3" destOrd="0" presId="urn:microsoft.com/office/officeart/2005/8/layout/list1"/>
    <dgm:cxn modelId="{D6A5E58E-C647-479B-AE14-1418EF802A3C}" type="presParOf" srcId="{EFA4679D-2F1C-4A73-B78E-C14A2DD81A43}" destId="{17EDC157-436A-405C-B7EE-FAB1A0D43720}" srcOrd="4" destOrd="0" presId="urn:microsoft.com/office/officeart/2005/8/layout/list1"/>
    <dgm:cxn modelId="{B0A3BDD5-F3E3-4EC8-80BD-0EB93B858102}" type="presParOf" srcId="{17EDC157-436A-405C-B7EE-FAB1A0D43720}" destId="{EB6867B1-8800-4E4E-B307-EAFE15AD0FDE}" srcOrd="0" destOrd="0" presId="urn:microsoft.com/office/officeart/2005/8/layout/list1"/>
    <dgm:cxn modelId="{D3BBCC1B-D78A-45FC-BFDE-37A79FF0566F}" type="presParOf" srcId="{17EDC157-436A-405C-B7EE-FAB1A0D43720}" destId="{8DB7C68F-0717-45E9-9DEA-4EB37BA3D3D6}" srcOrd="1" destOrd="0" presId="urn:microsoft.com/office/officeart/2005/8/layout/list1"/>
    <dgm:cxn modelId="{957EF032-212A-469D-8FA2-E517A2C8B837}" type="presParOf" srcId="{EFA4679D-2F1C-4A73-B78E-C14A2DD81A43}" destId="{2D3CAC97-D954-4955-AD88-D0CDE88C5DD4}" srcOrd="5" destOrd="0" presId="urn:microsoft.com/office/officeart/2005/8/layout/list1"/>
    <dgm:cxn modelId="{8DAB1258-84D1-47A4-80B5-D986EC76514A}" type="presParOf" srcId="{EFA4679D-2F1C-4A73-B78E-C14A2DD81A43}" destId="{2050936E-72AF-459F-B212-6AFA0AAAD896}" srcOrd="6" destOrd="0" presId="urn:microsoft.com/office/officeart/2005/8/layout/list1"/>
    <dgm:cxn modelId="{1DBBD693-FED2-49EF-B78D-E7816F3E8024}" type="presParOf" srcId="{EFA4679D-2F1C-4A73-B78E-C14A2DD81A43}" destId="{B2DAE6A5-048A-44AB-8761-B64DC8BB7F19}" srcOrd="7" destOrd="0" presId="urn:microsoft.com/office/officeart/2005/8/layout/list1"/>
    <dgm:cxn modelId="{41E5944B-10A3-461C-925F-6CE193834EF9}" type="presParOf" srcId="{EFA4679D-2F1C-4A73-B78E-C14A2DD81A43}" destId="{F64D1DDB-AEDE-4CE5-984F-C911E298D186}" srcOrd="8" destOrd="0" presId="urn:microsoft.com/office/officeart/2005/8/layout/list1"/>
    <dgm:cxn modelId="{FB95F153-D7C1-4270-8D06-254841F7ED46}" type="presParOf" srcId="{F64D1DDB-AEDE-4CE5-984F-C911E298D186}" destId="{DA72545C-FAB6-423D-975F-5C31A78608D6}" srcOrd="0" destOrd="0" presId="urn:microsoft.com/office/officeart/2005/8/layout/list1"/>
    <dgm:cxn modelId="{813BD12D-27EA-4191-858B-A910CA2C28FE}" type="presParOf" srcId="{F64D1DDB-AEDE-4CE5-984F-C911E298D186}" destId="{B5AB7A05-3583-4D5A-97EB-0A5B6BAFFE0C}" srcOrd="1" destOrd="0" presId="urn:microsoft.com/office/officeart/2005/8/layout/list1"/>
    <dgm:cxn modelId="{7EA6999C-0893-4CB7-B8A6-BD7E5F809A3B}" type="presParOf" srcId="{EFA4679D-2F1C-4A73-B78E-C14A2DD81A43}" destId="{76691B18-684F-4BF9-AE7A-3FC162DE3EA9}" srcOrd="9" destOrd="0" presId="urn:microsoft.com/office/officeart/2005/8/layout/list1"/>
    <dgm:cxn modelId="{E13068E1-B8BA-4052-91E5-8299FD742658}" type="presParOf" srcId="{EFA4679D-2F1C-4A73-B78E-C14A2DD81A43}" destId="{835DC523-7D4E-48DD-9EBF-DD66376C7581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3303287"/>
            <a:ext cx="6755765" cy="194818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7200" b="1" dirty="0">
                <a:latin typeface="Times New Roman"/>
                <a:cs typeface="Times New Roman"/>
              </a:rPr>
              <a:t>Synthesis</a:t>
            </a:r>
            <a:r>
              <a:rPr sz="7200" b="1" spc="-85" dirty="0">
                <a:latin typeface="Times New Roman"/>
                <a:cs typeface="Times New Roman"/>
              </a:rPr>
              <a:t> </a:t>
            </a:r>
            <a:r>
              <a:rPr sz="7200" b="1" spc="-5" dirty="0">
                <a:latin typeface="Times New Roman"/>
                <a:cs typeface="Times New Roman"/>
              </a:rPr>
              <a:t>writing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800" spc="-5" dirty="0">
                <a:latin typeface="Times New Roman"/>
                <a:cs typeface="Times New Roman"/>
              </a:rPr>
              <a:t>WRITING A SYNTHESIS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ESSAY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309"/>
            <a:ext cx="49072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Outline your</a:t>
            </a:r>
            <a:r>
              <a:rPr spc="-175" dirty="0"/>
              <a:t> </a:t>
            </a:r>
            <a:r>
              <a:rPr dirty="0"/>
              <a:t>findings</a:t>
            </a:r>
          </a:p>
        </p:txBody>
      </p:sp>
      <p:sp>
        <p:nvSpPr>
          <p:cNvPr id="3" name="object 3"/>
          <p:cNvSpPr/>
          <p:nvPr/>
        </p:nvSpPr>
        <p:spPr>
          <a:xfrm>
            <a:off x="815339" y="1603247"/>
            <a:ext cx="10550652" cy="5079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116" y="2073986"/>
            <a:ext cx="8789670" cy="296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899794" algn="l"/>
                <a:tab pos="1583690" algn="l"/>
                <a:tab pos="2344420" algn="l"/>
                <a:tab pos="3647440" algn="l"/>
                <a:tab pos="4173220" algn="l"/>
                <a:tab pos="5112385" algn="l"/>
                <a:tab pos="5418455" algn="l"/>
                <a:tab pos="6101715" algn="l"/>
                <a:tab pos="6921500" algn="l"/>
              </a:tabLst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</a:t>
            </a:r>
            <a:r>
              <a:rPr sz="2250" spc="95" dirty="0">
                <a:solidFill>
                  <a:srgbClr val="82B0E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you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re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so</a:t>
            </a:r>
            <a:r>
              <a:rPr sz="2800" spc="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rc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es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jot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wn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few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lin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sum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izing 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takeaways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What conclusions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</a:t>
            </a:r>
            <a:r>
              <a:rPr sz="2800" spc="-3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draw?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Which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side of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argument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does this source add</a:t>
            </a:r>
            <a:r>
              <a:rPr sz="2800" spc="-3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to?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1298575" algn="l"/>
                <a:tab pos="2499995" algn="l"/>
                <a:tab pos="3187065" algn="l"/>
                <a:tab pos="3658235" algn="l"/>
                <a:tab pos="6063615" algn="l"/>
                <a:tab pos="6889750" algn="l"/>
                <a:tab pos="7515859" algn="l"/>
                <a:tab pos="8185150" algn="l"/>
              </a:tabLst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</a:t>
            </a:r>
            <a:r>
              <a:rPr sz="2250" spc="100" dirty="0">
                <a:solidFill>
                  <a:srgbClr val="82B0E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15" dirty="0">
                <a:solidFill>
                  <a:srgbClr val="0D0D0D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ctures/g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aph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w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hat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ca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yo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take  from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them?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762000"/>
            <a:ext cx="7543800" cy="99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Points to ponder!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309"/>
            <a:ext cx="598233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7620" algn="l"/>
              </a:tabLst>
            </a:pPr>
            <a:r>
              <a:rPr dirty="0"/>
              <a:t>Step One:	</a:t>
            </a:r>
            <a:r>
              <a:rPr spc="-20" dirty="0"/>
              <a:t>Before</a:t>
            </a:r>
            <a:r>
              <a:rPr spc="-120" dirty="0"/>
              <a:t> </a:t>
            </a:r>
            <a:r>
              <a:rPr spc="-15" dirty="0"/>
              <a:t>Writing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45057"/>
            <a:ext cx="10530205" cy="322453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Collect your sources on the</a:t>
            </a:r>
            <a:r>
              <a:rPr sz="2800" spc="-3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topic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Familiarize yourself with what others have written about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800" spc="-229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topic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25" dirty="0">
                <a:solidFill>
                  <a:srgbClr val="0D0D0D"/>
                </a:solidFill>
                <a:latin typeface="Times New Roman"/>
                <a:cs typeface="Times New Roman"/>
              </a:rPr>
              <a:t>Write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brief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summary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of your</a:t>
            </a:r>
            <a:r>
              <a:rPr sz="2800" spc="-2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1772920" algn="l"/>
                <a:tab pos="2362835" algn="l"/>
                <a:tab pos="3778885" algn="l"/>
                <a:tab pos="4467860" algn="l"/>
                <a:tab pos="5353050" algn="l"/>
                <a:tab pos="6497955" algn="l"/>
                <a:tab pos="7324090" algn="l"/>
                <a:tab pos="8129905" algn="l"/>
                <a:tab pos="8562975" algn="l"/>
                <a:tab pos="9787255" algn="l"/>
                <a:tab pos="10239375" algn="l"/>
              </a:tabLst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</a:t>
            </a:r>
            <a:r>
              <a:rPr sz="2250" spc="100" dirty="0">
                <a:solidFill>
                  <a:srgbClr val="82B0E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Examine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evi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ce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at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write</a:t>
            </a:r>
            <a:r>
              <a:rPr sz="2800" spc="1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have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used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ppo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o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to  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argue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against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issue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Formulate your own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thesis,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after reflecting on your</a:t>
            </a:r>
            <a:r>
              <a:rPr sz="2800" spc="-2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research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8833"/>
            <a:ext cx="47294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 </a:t>
            </a:r>
            <a:r>
              <a:rPr spc="-80" dirty="0"/>
              <a:t>Two:</a:t>
            </a:r>
            <a:r>
              <a:rPr spc="-135" dirty="0"/>
              <a:t> </a:t>
            </a:r>
            <a:r>
              <a:rPr spc="-20" dirty="0"/>
              <a:t>Pre-Write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435735"/>
            <a:ext cx="10512425" cy="3648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Read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all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documents and note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800" spc="-2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following: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800"/>
              </a:spcBef>
              <a:buClr>
                <a:srgbClr val="82B0E4"/>
              </a:buClr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title, 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author,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publishing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information (for</a:t>
            </a:r>
            <a:r>
              <a:rPr sz="2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citing)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82B0E4"/>
              </a:buClr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position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of the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source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on the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topic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(neutral,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positive,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negative)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015"/>
              </a:spcBef>
              <a:buClr>
                <a:srgbClr val="82B0E4"/>
              </a:buClr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summary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of the </a:t>
            </a:r>
            <a:r>
              <a:rPr sz="2800" spc="-25" dirty="0">
                <a:solidFill>
                  <a:srgbClr val="0D0D0D"/>
                </a:solidFill>
                <a:latin typeface="Times New Roman"/>
                <a:cs typeface="Times New Roman"/>
              </a:rPr>
              <a:t>source’s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main</a:t>
            </a:r>
            <a:r>
              <a:rPr sz="28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idea</a:t>
            </a:r>
            <a:endParaRPr sz="28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994"/>
              </a:spcBef>
              <a:buClr>
                <a:srgbClr val="82B0E4"/>
              </a:buClr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70" dirty="0">
                <a:solidFill>
                  <a:srgbClr val="0D0D0D"/>
                </a:solidFill>
                <a:latin typeface="Times New Roman"/>
                <a:cs typeface="Times New Roman"/>
              </a:rPr>
              <a:t>Two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or more direct quotes to use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supporting evidence (with page  numbers)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309"/>
            <a:ext cx="47294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 </a:t>
            </a:r>
            <a:r>
              <a:rPr spc="-80" dirty="0"/>
              <a:t>Two:</a:t>
            </a:r>
            <a:r>
              <a:rPr spc="-135" dirty="0"/>
              <a:t> </a:t>
            </a:r>
            <a:r>
              <a:rPr spc="-20" dirty="0"/>
              <a:t>Pre-Write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2031314"/>
            <a:ext cx="11169650" cy="26276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8255" indent="-342900" algn="just">
              <a:lnSpc>
                <a:spcPts val="3030"/>
              </a:lnSpc>
              <a:spcBef>
                <a:spcPts val="475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Using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thesis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starting point,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free-write, brainstorm, question </a:t>
            </a:r>
            <a:r>
              <a:rPr sz="2800" spc="-335" dirty="0">
                <a:solidFill>
                  <a:srgbClr val="0D0D0D"/>
                </a:solidFill>
                <a:latin typeface="Times New Roman"/>
                <a:cs typeface="Times New Roman"/>
              </a:rPr>
              <a:t>or 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map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ideas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on the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topic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Using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pre-writing material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generate, create a scratch</a:t>
            </a:r>
            <a:r>
              <a:rPr sz="2800" spc="-2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outline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994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Note: It is </a:t>
            </a:r>
            <a:r>
              <a:rPr sz="2800" spc="-135" dirty="0">
                <a:solidFill>
                  <a:srgbClr val="0D0D0D"/>
                </a:solidFill>
                <a:latin typeface="Times New Roman"/>
                <a:cs typeface="Times New Roman"/>
              </a:rPr>
              <a:t>ALWAYS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wise to create a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short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scratch outline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your </a:t>
            </a:r>
            <a:r>
              <a:rPr sz="2800" spc="-95" dirty="0">
                <a:solidFill>
                  <a:srgbClr val="0D0D0D"/>
                </a:solidFill>
                <a:latin typeface="Times New Roman"/>
                <a:cs typeface="Times New Roman"/>
              </a:rPr>
              <a:t>essays.  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However,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synthesis essays, this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step is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essential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if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are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clearly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logically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organize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multiple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908" y="467309"/>
            <a:ext cx="85940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 </a:t>
            </a:r>
            <a:r>
              <a:rPr spc="-5" dirty="0"/>
              <a:t>scratch </a:t>
            </a:r>
            <a:r>
              <a:rPr dirty="0"/>
              <a:t>outline for a</a:t>
            </a:r>
            <a:r>
              <a:rPr spc="-155" dirty="0"/>
              <a:t> </a:t>
            </a:r>
            <a:r>
              <a:rPr dirty="0"/>
              <a:t>synthesis  </a:t>
            </a:r>
            <a:r>
              <a:rPr spc="-5" dirty="0"/>
              <a:t>essay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908" y="2031314"/>
            <a:ext cx="11381105" cy="33959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8255" indent="-342900" algn="just">
              <a:lnSpc>
                <a:spcPct val="90000"/>
              </a:lnSpc>
              <a:spcBef>
                <a:spcPts val="434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Thesis: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two memoirs, </a:t>
            </a:r>
            <a:r>
              <a:rPr sz="2800" i="1" spc="-5" dirty="0">
                <a:solidFill>
                  <a:srgbClr val="0D0D0D"/>
                </a:solidFill>
                <a:latin typeface="Times New Roman"/>
                <a:cs typeface="Times New Roman"/>
              </a:rPr>
              <a:t>All Over but </a:t>
            </a:r>
            <a:r>
              <a:rPr sz="2800" i="1" spc="-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i="1" spc="-5" dirty="0">
                <a:solidFill>
                  <a:srgbClr val="0D0D0D"/>
                </a:solidFill>
                <a:latin typeface="Times New Roman"/>
                <a:cs typeface="Times New Roman"/>
              </a:rPr>
              <a:t>Shoutin’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by Rick Bragg and </a:t>
            </a:r>
            <a:r>
              <a:rPr sz="2800" i="1" spc="-204" dirty="0">
                <a:solidFill>
                  <a:srgbClr val="0D0D0D"/>
                </a:solidFill>
                <a:latin typeface="Times New Roman"/>
                <a:cs typeface="Times New Roman"/>
              </a:rPr>
              <a:t>The  </a:t>
            </a:r>
            <a:r>
              <a:rPr sz="2800" i="1" spc="-5" dirty="0">
                <a:solidFill>
                  <a:srgbClr val="0D0D0D"/>
                </a:solidFill>
                <a:latin typeface="Times New Roman"/>
                <a:cs typeface="Times New Roman"/>
              </a:rPr>
              <a:t>Color </a:t>
            </a:r>
            <a:r>
              <a:rPr sz="2800" i="1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800" i="1" spc="-55" dirty="0">
                <a:solidFill>
                  <a:srgbClr val="0D0D0D"/>
                </a:solidFill>
                <a:latin typeface="Times New Roman"/>
                <a:cs typeface="Times New Roman"/>
              </a:rPr>
              <a:t>Water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by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James McBride, share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theme that, with familial 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support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love,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we can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overcome</a:t>
            </a:r>
            <a:r>
              <a:rPr sz="2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obstacles</a:t>
            </a:r>
            <a:endParaRPr sz="28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ts val="3030"/>
              </a:lnSpc>
              <a:spcBef>
                <a:spcPts val="1045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Supporting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Point 1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: In </a:t>
            </a:r>
            <a:r>
              <a:rPr sz="2800" i="1" spc="-5" dirty="0">
                <a:solidFill>
                  <a:srgbClr val="0D0D0D"/>
                </a:solidFill>
                <a:latin typeface="Times New Roman"/>
                <a:cs typeface="Times New Roman"/>
              </a:rPr>
              <a:t>All Over but the Shoutin’,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Rick 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Bragg’s </a:t>
            </a:r>
            <a:r>
              <a:rPr sz="2800" spc="-110" dirty="0">
                <a:solidFill>
                  <a:srgbClr val="0D0D0D"/>
                </a:solidFill>
                <a:latin typeface="Times New Roman"/>
                <a:cs typeface="Times New Roman"/>
              </a:rPr>
              <a:t>mother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teaches him to persevere in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difficult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circumstances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030"/>
              </a:lnSpc>
              <a:spcBef>
                <a:spcPts val="99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Supporting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Point 2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(with transition): Like Bragg, in </a:t>
            </a:r>
            <a:r>
              <a:rPr sz="2800" i="1" dirty="0">
                <a:solidFill>
                  <a:srgbClr val="0D0D0D"/>
                </a:solidFill>
                <a:latin typeface="Times New Roman"/>
                <a:cs typeface="Times New Roman"/>
              </a:rPr>
              <a:t>The Color of </a:t>
            </a:r>
            <a:r>
              <a:rPr sz="2800" i="1" spc="-150" dirty="0">
                <a:solidFill>
                  <a:srgbClr val="0D0D0D"/>
                </a:solidFill>
                <a:latin typeface="Times New Roman"/>
                <a:cs typeface="Times New Roman"/>
              </a:rPr>
              <a:t>Water</a:t>
            </a:r>
            <a:r>
              <a:rPr sz="2800" spc="-150" dirty="0">
                <a:solidFill>
                  <a:srgbClr val="0D0D0D"/>
                </a:solidFill>
                <a:latin typeface="Times New Roman"/>
                <a:cs typeface="Times New Roman"/>
              </a:rPr>
              <a:t>,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James </a:t>
            </a:r>
            <a:r>
              <a:rPr sz="2800" spc="-25" dirty="0">
                <a:solidFill>
                  <a:srgbClr val="0D0D0D"/>
                </a:solidFill>
                <a:latin typeface="Times New Roman"/>
                <a:cs typeface="Times New Roman"/>
              </a:rPr>
              <a:t>McBride’s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strong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mother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instills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him the importance of education 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 path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out of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 poverty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309"/>
            <a:ext cx="69970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 I Need a </a:t>
            </a:r>
            <a:r>
              <a:rPr spc="-5" dirty="0"/>
              <a:t>Thesis</a:t>
            </a:r>
            <a:r>
              <a:rPr spc="-140" dirty="0"/>
              <a:t> </a:t>
            </a:r>
            <a:r>
              <a:rPr dirty="0"/>
              <a:t>Statement?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65" y="1945057"/>
            <a:ext cx="11202670" cy="437705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1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Thesis statement is the core of your</a:t>
            </a:r>
            <a:r>
              <a:rPr sz="2800" spc="-2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essay.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Fully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address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 complexity 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.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means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your </a:t>
            </a:r>
            <a:r>
              <a:rPr sz="2800" spc="-110" dirty="0">
                <a:solidFill>
                  <a:srgbClr val="0D0D0D"/>
                </a:solidFill>
                <a:latin typeface="Times New Roman"/>
                <a:cs typeface="Times New Roman"/>
              </a:rPr>
              <a:t>thesis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should encompass all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crucial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points of the</a:t>
            </a:r>
            <a:r>
              <a:rPr sz="2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topic.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0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Express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your firm 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position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.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 applies to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argumentative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essays,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not </a:t>
            </a:r>
            <a:r>
              <a:rPr sz="2800" spc="-210" dirty="0">
                <a:solidFill>
                  <a:srgbClr val="0D0D0D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explanatory ones. Do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try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play it safe. The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professor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will not grade  your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opinion, only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writing.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Provide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organizational patterns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for the 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essay. </a:t>
            </a:r>
            <a:r>
              <a:rPr sz="2800" spc="-100" dirty="0">
                <a:solidFill>
                  <a:srgbClr val="0D0D0D"/>
                </a:solidFill>
                <a:latin typeface="Times New Roman"/>
                <a:cs typeface="Times New Roman"/>
              </a:rPr>
              <a:t>You 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can’t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squeeze </a:t>
            </a:r>
            <a:r>
              <a:rPr sz="2800" spc="-210" dirty="0">
                <a:solidFill>
                  <a:srgbClr val="0D0D0D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whole paper into a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single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sentence,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but you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list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main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points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 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possible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counterarguments,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turning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thesis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into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8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mini-outline.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309"/>
            <a:ext cx="41363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 </a:t>
            </a:r>
            <a:r>
              <a:rPr spc="-15" dirty="0"/>
              <a:t>Three:</a:t>
            </a:r>
            <a:r>
              <a:rPr spc="-240" dirty="0"/>
              <a:t> </a:t>
            </a:r>
            <a:r>
              <a:rPr spc="-15" dirty="0"/>
              <a:t>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2031314"/>
            <a:ext cx="11447780" cy="31381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5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of your supporting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points,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write a complete sentence; use these </a:t>
            </a:r>
            <a:r>
              <a:rPr sz="2800" spc="-315" dirty="0">
                <a:solidFill>
                  <a:srgbClr val="0D0D0D"/>
                </a:solidFill>
                <a:latin typeface="Times New Roman"/>
                <a:cs typeface="Times New Roman"/>
              </a:rPr>
              <a:t>as 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topic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sentences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all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of your body</a:t>
            </a:r>
            <a:r>
              <a:rPr sz="2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paragraphs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Using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topic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sentences and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scratch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outline,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write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800" spc="-3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essay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>
              <a:lnSpc>
                <a:spcPts val="3030"/>
              </a:lnSpc>
              <a:spcBef>
                <a:spcPts val="1035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Using the summaries you wrote for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of your sources (see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Step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One), </a:t>
            </a:r>
            <a:r>
              <a:rPr sz="2800" spc="-210" dirty="0">
                <a:solidFill>
                  <a:srgbClr val="0D0D0D"/>
                </a:solidFill>
                <a:latin typeface="Times New Roman"/>
                <a:cs typeface="Times New Roman"/>
              </a:rPr>
              <a:t>add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these quotations, facts and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opinions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prove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each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of your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key</a:t>
            </a:r>
            <a:r>
              <a:rPr sz="2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points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3020"/>
              </a:lnSpc>
              <a:spcBef>
                <a:spcPts val="994"/>
              </a:spcBef>
              <a:tabLst>
                <a:tab pos="1543685" algn="l"/>
              </a:tabLst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</a:t>
            </a:r>
            <a:r>
              <a:rPr sz="2250" spc="100" dirty="0">
                <a:solidFill>
                  <a:srgbClr val="82B0E4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0D0D0D"/>
                </a:solidFill>
                <a:latin typeface="Times New Roman"/>
                <a:cs typeface="Times New Roman"/>
              </a:rPr>
              <a:t>HINT: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DO NOT include lengthy summaries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of your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sources in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essay  but very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brief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summaries that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support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your thesis directly and</a:t>
            </a:r>
            <a:r>
              <a:rPr sz="2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clearly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309"/>
            <a:ext cx="42189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5420" algn="l"/>
              </a:tabLst>
            </a:pPr>
            <a:r>
              <a:rPr dirty="0"/>
              <a:t>Step Four:	Revi</a:t>
            </a:r>
            <a:r>
              <a:rPr spc="-15" dirty="0"/>
              <a:t>s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599" y="1158392"/>
            <a:ext cx="11554460" cy="5354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Be sure that your thesis covers all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supporting</a:t>
            </a:r>
            <a:r>
              <a:rPr sz="2800" spc="-3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points</a:t>
            </a:r>
            <a:endParaRPr sz="2800">
              <a:latin typeface="Times New Roman"/>
              <a:cs typeface="Times New Roman"/>
            </a:endParaRPr>
          </a:p>
          <a:p>
            <a:pPr marL="355600" marR="1052195" indent="-342900">
              <a:lnSpc>
                <a:spcPts val="2690"/>
              </a:lnSpc>
              <a:spcBef>
                <a:spcPts val="99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Be sure that you have introduced all of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sources in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800" spc="-2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0D0D0D"/>
                </a:solidFill>
                <a:latin typeface="Times New Roman"/>
                <a:cs typeface="Times New Roman"/>
              </a:rPr>
              <a:t>introductory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paragraph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690"/>
              </a:lnSpc>
              <a:spcBef>
                <a:spcPts val="99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Check that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body paragraph begins with a clear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topic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sentence to focus</a:t>
            </a:r>
            <a:r>
              <a:rPr sz="2800" spc="-229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215" dirty="0">
                <a:solidFill>
                  <a:srgbClr val="0D0D0D"/>
                </a:solidFill>
                <a:latin typeface="Times New Roman"/>
                <a:cs typeface="Times New Roman"/>
              </a:rPr>
              <a:t>the 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main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idea</a:t>
            </a:r>
            <a:endParaRPr sz="2800">
              <a:latin typeface="Times New Roman"/>
              <a:cs typeface="Times New Roman"/>
            </a:endParaRPr>
          </a:p>
          <a:p>
            <a:pPr marL="355600" marR="317500" indent="-342900">
              <a:lnSpc>
                <a:spcPct val="80000"/>
              </a:lnSpc>
              <a:spcBef>
                <a:spcPts val="1019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Make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sure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that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all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of your evidence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supports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your thesis clearly; edit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out</a:t>
            </a:r>
            <a:r>
              <a:rPr sz="2800" spc="-2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215" dirty="0">
                <a:solidFill>
                  <a:srgbClr val="0D0D0D"/>
                </a:solidFill>
                <a:latin typeface="Times New Roman"/>
                <a:cs typeface="Times New Roman"/>
              </a:rPr>
              <a:t>any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facts, quotes or ideas that do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not (or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move them to paragraphs where they  logically</a:t>
            </a:r>
            <a:r>
              <a:rPr sz="2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belong)</a:t>
            </a:r>
            <a:endParaRPr sz="2800">
              <a:latin typeface="Times New Roman"/>
              <a:cs typeface="Times New Roman"/>
            </a:endParaRPr>
          </a:p>
          <a:p>
            <a:pPr marL="355600" marR="954405" indent="-342900">
              <a:lnSpc>
                <a:spcPts val="2690"/>
              </a:lnSpc>
              <a:spcBef>
                <a:spcPts val="985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Add quotations, facts or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opinions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of your sources where you are</a:t>
            </a:r>
            <a:r>
              <a:rPr sz="2800" spc="-2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95" dirty="0">
                <a:solidFill>
                  <a:srgbClr val="0D0D0D"/>
                </a:solidFill>
                <a:latin typeface="Times New Roman"/>
                <a:cs typeface="Times New Roman"/>
              </a:rPr>
              <a:t>lacking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adequate</a:t>
            </a:r>
            <a:r>
              <a:rPr sz="2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evidence</a:t>
            </a:r>
            <a:endParaRPr sz="2800">
              <a:latin typeface="Times New Roman"/>
              <a:cs typeface="Times New Roman"/>
            </a:endParaRPr>
          </a:p>
          <a:p>
            <a:pPr marL="355600" marR="591185" indent="-342900">
              <a:lnSpc>
                <a:spcPts val="2690"/>
              </a:lnSpc>
              <a:spcBef>
                <a:spcPts val="99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Be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sure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have introduced the writer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all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quotations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by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putting</a:t>
            </a:r>
            <a:r>
              <a:rPr sz="28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220" dirty="0">
                <a:solidFill>
                  <a:srgbClr val="0D0D0D"/>
                </a:solidFill>
                <a:latin typeface="Times New Roman"/>
                <a:cs typeface="Times New Roman"/>
              </a:rPr>
              <a:t>the 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name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writer in your text,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right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before the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quote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(According to</a:t>
            </a:r>
            <a:r>
              <a:rPr sz="2800" spc="-2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Smith,”XXXXX”)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11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pc="-5" dirty="0"/>
              <a:t>Add, delete or move ideas </a:t>
            </a:r>
            <a:r>
              <a:rPr spc="-10" dirty="0"/>
              <a:t>as</a:t>
            </a:r>
            <a:r>
              <a:rPr spc="-290" dirty="0"/>
              <a:t> </a:t>
            </a:r>
            <a:r>
              <a:rPr spc="-5" dirty="0"/>
              <a:t>needed</a:t>
            </a:r>
            <a:endParaRPr sz="2250">
              <a:latin typeface="Arial"/>
              <a:cs typeface="Arial"/>
            </a:endParaRPr>
          </a:p>
          <a:p>
            <a:pPr marL="521970" marR="5080" indent="-342900">
              <a:lnSpc>
                <a:spcPct val="100000"/>
              </a:lnSpc>
              <a:spcBef>
                <a:spcPts val="1010"/>
              </a:spcBef>
              <a:tabLst>
                <a:tab pos="2088514" algn="l"/>
                <a:tab pos="2667635" algn="l"/>
                <a:tab pos="4189095" algn="l"/>
                <a:tab pos="5938520" algn="l"/>
                <a:tab pos="7866380" algn="l"/>
                <a:tab pos="8761730" algn="l"/>
                <a:tab pos="9849485" algn="l"/>
              </a:tabLst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</a:t>
            </a:r>
            <a:r>
              <a:rPr sz="2250" spc="100" dirty="0">
                <a:solidFill>
                  <a:srgbClr val="82B0E4"/>
                </a:solidFill>
                <a:latin typeface="Arial"/>
                <a:cs typeface="Arial"/>
              </a:rPr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dirty="0"/>
              <a:t>o</a:t>
            </a:r>
            <a:r>
              <a:rPr spc="-5" dirty="0"/>
              <a:t>f</a:t>
            </a:r>
            <a:r>
              <a:rPr dirty="0"/>
              <a:t>r</a:t>
            </a:r>
            <a:r>
              <a:rPr spc="-5" dirty="0"/>
              <a:t>e</a:t>
            </a:r>
            <a:r>
              <a:rPr spc="-20" dirty="0"/>
              <a:t>a</a:t>
            </a:r>
            <a:r>
              <a:rPr spc="-5" dirty="0"/>
              <a:t>d</a:t>
            </a:r>
            <a:r>
              <a:rPr dirty="0"/>
              <a:t>	</a:t>
            </a:r>
            <a:r>
              <a:rPr spc="-5" dirty="0"/>
              <a:t>f</a:t>
            </a:r>
            <a:r>
              <a:rPr dirty="0"/>
              <a:t>o</a:t>
            </a:r>
            <a:r>
              <a:rPr spc="-5" dirty="0"/>
              <a:t>r</a:t>
            </a:r>
            <a:r>
              <a:rPr dirty="0"/>
              <a:t>	</a:t>
            </a:r>
            <a:r>
              <a:rPr spc="-5" dirty="0"/>
              <a:t>g</a:t>
            </a:r>
            <a:r>
              <a:rPr dirty="0"/>
              <a:t>r</a:t>
            </a:r>
            <a:r>
              <a:rPr spc="-5" dirty="0"/>
              <a:t>a</a:t>
            </a:r>
            <a:r>
              <a:rPr spc="-15" dirty="0"/>
              <a:t>m</a:t>
            </a:r>
            <a:r>
              <a:rPr spc="-20" dirty="0"/>
              <a:t>m</a:t>
            </a:r>
            <a:r>
              <a:rPr spc="-5" dirty="0"/>
              <a:t>a</a:t>
            </a:r>
            <a:r>
              <a:rPr spc="-114" dirty="0"/>
              <a:t>r</a:t>
            </a:r>
            <a:r>
              <a:rPr spc="-5" dirty="0"/>
              <a:t>,</a:t>
            </a:r>
            <a:r>
              <a:rPr dirty="0"/>
              <a:t>	</a:t>
            </a:r>
            <a:r>
              <a:rPr spc="-20" dirty="0"/>
              <a:t>m</a:t>
            </a:r>
            <a:r>
              <a:rPr spc="-5" dirty="0"/>
              <a:t>e</a:t>
            </a:r>
            <a:r>
              <a:rPr spc="-20" dirty="0"/>
              <a:t>c</a:t>
            </a:r>
            <a:r>
              <a:rPr spc="5" dirty="0"/>
              <a:t>h</a:t>
            </a:r>
            <a:r>
              <a:rPr spc="-5" dirty="0"/>
              <a:t>anics,</a:t>
            </a:r>
            <a:r>
              <a:rPr dirty="0"/>
              <a:t>	pu</a:t>
            </a:r>
            <a:r>
              <a:rPr spc="-5" dirty="0"/>
              <a:t>nctua</a:t>
            </a:r>
            <a:r>
              <a:rPr dirty="0"/>
              <a:t>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,</a:t>
            </a:r>
            <a:r>
              <a:rPr dirty="0"/>
              <a:t>	</a:t>
            </a:r>
            <a:r>
              <a:rPr spc="-5" dirty="0"/>
              <a:t>word</a:t>
            </a:r>
            <a:r>
              <a:rPr dirty="0"/>
              <a:t>	</a:t>
            </a:r>
            <a:r>
              <a:rPr spc="-5" dirty="0"/>
              <a:t>choice</a:t>
            </a:r>
            <a:r>
              <a:rPr dirty="0"/>
              <a:t>	or  </a:t>
            </a:r>
            <a:r>
              <a:rPr spc="-5" dirty="0"/>
              <a:t>typographical</a:t>
            </a:r>
            <a:r>
              <a:rPr spc="-15" dirty="0"/>
              <a:t> </a:t>
            </a:r>
            <a:r>
              <a:rPr spc="-5" dirty="0"/>
              <a:t>errors</a:t>
            </a:r>
            <a:endParaRPr sz="225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309"/>
            <a:ext cx="3567429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5560" algn="l"/>
              </a:tabLst>
            </a:pPr>
            <a:r>
              <a:rPr dirty="0"/>
              <a:t>Step Five:	Edit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533400"/>
            <a:ext cx="4439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chemeClr val="bg1"/>
                </a:solidFill>
              </a:rPr>
              <a:t>What </a:t>
            </a:r>
            <a:r>
              <a:rPr sz="4400" spc="-10" dirty="0">
                <a:solidFill>
                  <a:schemeClr val="bg1"/>
                </a:solidFill>
              </a:rPr>
              <a:t>is</a:t>
            </a:r>
            <a:r>
              <a:rPr sz="4400" spc="-55" dirty="0">
                <a:solidFill>
                  <a:schemeClr val="bg1"/>
                </a:solidFill>
              </a:rPr>
              <a:t> </a:t>
            </a:r>
            <a:r>
              <a:rPr sz="4400" dirty="0">
                <a:solidFill>
                  <a:schemeClr val="bg1"/>
                </a:solidFill>
              </a:rPr>
              <a:t>synthesis?</a:t>
            </a:r>
            <a:endParaRPr sz="440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72462"/>
            <a:ext cx="10659745" cy="3568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255" indent="-342900" algn="just">
              <a:lnSpc>
                <a:spcPct val="100000"/>
              </a:lnSpc>
              <a:spcBef>
                <a:spcPts val="105"/>
              </a:spcBef>
            </a:pPr>
            <a:r>
              <a:rPr sz="2550" spc="445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D0D0D"/>
                </a:solidFill>
                <a:latin typeface="Times New Roman"/>
                <a:cs typeface="Times New Roman"/>
              </a:rPr>
              <a:t>synthesis is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written discussion </a:t>
            </a:r>
            <a:r>
              <a:rPr sz="3200" b="1" spc="-5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incorporating </a:t>
            </a:r>
            <a:r>
              <a:rPr sz="3200" b="1" spc="-110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support  </a:t>
            </a:r>
            <a:r>
              <a:rPr sz="3200" b="1" spc="-15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from </a:t>
            </a:r>
            <a:r>
              <a:rPr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several </a:t>
            </a:r>
            <a:r>
              <a:rPr sz="3200" b="1" spc="-10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sources </a:t>
            </a:r>
            <a:r>
              <a:rPr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of </a:t>
            </a:r>
            <a:r>
              <a:rPr sz="3200" b="1" spc="-5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differing </a:t>
            </a:r>
            <a:r>
              <a:rPr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views</a:t>
            </a:r>
            <a:r>
              <a:rPr sz="3200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. </a:t>
            </a:r>
            <a:r>
              <a:rPr sz="32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type of </a:t>
            </a:r>
            <a:r>
              <a:rPr sz="3200" spc="-5" dirty="0">
                <a:solidFill>
                  <a:srgbClr val="0D0D0D"/>
                </a:solidFill>
                <a:latin typeface="Times New Roman"/>
                <a:cs typeface="Times New Roman"/>
              </a:rPr>
              <a:t>writing 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requires that you </a:t>
            </a:r>
            <a:r>
              <a:rPr sz="3200" spc="-5" dirty="0">
                <a:solidFill>
                  <a:srgbClr val="0D0D0D"/>
                </a:solidFill>
                <a:latin typeface="Times New Roman"/>
                <a:cs typeface="Times New Roman"/>
              </a:rPr>
              <a:t>examine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D0D0D"/>
                </a:solidFill>
                <a:latin typeface="Times New Roman"/>
                <a:cs typeface="Times New Roman"/>
              </a:rPr>
              <a:t>variety of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sources and </a:t>
            </a:r>
            <a:r>
              <a:rPr sz="3200" b="1" spc="-5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identify  </a:t>
            </a:r>
            <a:r>
              <a:rPr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their </a:t>
            </a:r>
            <a:r>
              <a:rPr sz="3200" b="1" spc="-5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relationship </a:t>
            </a:r>
            <a:r>
              <a:rPr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to your</a:t>
            </a:r>
            <a:r>
              <a:rPr sz="3200" b="1" spc="-190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thesis.</a:t>
            </a:r>
            <a:endParaRPr sz="320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2550" spc="445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It </a:t>
            </a:r>
            <a:r>
              <a:rPr sz="3200" spc="-5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meaningful and insightful connection </a:t>
            </a:r>
            <a:r>
              <a:rPr sz="3200" spc="-100" dirty="0">
                <a:solidFill>
                  <a:srgbClr val="0D0D0D"/>
                </a:solidFill>
                <a:latin typeface="Times New Roman"/>
                <a:cs typeface="Times New Roman"/>
              </a:rPr>
              <a:t>between 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different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materials </a:t>
            </a:r>
            <a:r>
              <a:rPr sz="3200" spc="-5" dirty="0">
                <a:solidFill>
                  <a:srgbClr val="0D0D0D"/>
                </a:solidFill>
                <a:latin typeface="Times New Roman"/>
                <a:cs typeface="Times New Roman"/>
              </a:rPr>
              <a:t>by the identification of </a:t>
            </a:r>
            <a:r>
              <a:rPr sz="3200" b="1" spc="-5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common </a:t>
            </a:r>
            <a:r>
              <a:rPr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themes </a:t>
            </a:r>
            <a:r>
              <a:rPr sz="3200" b="1" spc="-10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or  </a:t>
            </a:r>
            <a:r>
              <a:rPr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traits.</a:t>
            </a:r>
            <a:endParaRPr sz="320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78" y="113538"/>
            <a:ext cx="81191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8854" algn="l"/>
                <a:tab pos="4744085" algn="l"/>
              </a:tabLst>
            </a:pPr>
            <a:r>
              <a:rPr dirty="0"/>
              <a:t>Sample</a:t>
            </a:r>
            <a:r>
              <a:rPr spc="5" dirty="0"/>
              <a:t> </a:t>
            </a:r>
            <a:r>
              <a:rPr spc="-5" dirty="0"/>
              <a:t>outline	</a:t>
            </a:r>
            <a:r>
              <a:rPr dirty="0"/>
              <a:t>for</a:t>
            </a:r>
            <a:r>
              <a:rPr spc="-80" dirty="0"/>
              <a:t> </a:t>
            </a:r>
            <a:r>
              <a:rPr dirty="0"/>
              <a:t>a	</a:t>
            </a:r>
            <a:r>
              <a:rPr spc="-5" dirty="0"/>
              <a:t>synthesis</a:t>
            </a:r>
            <a:r>
              <a:rPr spc="-50" dirty="0"/>
              <a:t> </a:t>
            </a:r>
            <a:r>
              <a:rPr spc="-5" dirty="0"/>
              <a:t>essay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578" y="885571"/>
            <a:ext cx="11240135" cy="596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A synthesis essay should be organized so that others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can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understand the sources and evaluate</a:t>
            </a:r>
            <a:r>
              <a:rPr sz="22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375"/>
              </a:lnSpc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comprehension of them and their presentation of specific data, themes,</a:t>
            </a:r>
            <a:r>
              <a:rPr sz="22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82B0E4"/>
                </a:solidFill>
                <a:latin typeface="Arial"/>
                <a:cs typeface="Arial"/>
              </a:rPr>
              <a:t>	</a:t>
            </a:r>
            <a:r>
              <a:rPr sz="22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 introduction (first</a:t>
            </a:r>
            <a:r>
              <a:rPr sz="2200" b="1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paragraph)</a:t>
            </a:r>
            <a:endParaRPr sz="2200">
              <a:latin typeface="Times New Roman"/>
              <a:cs typeface="Times New Roman"/>
            </a:endParaRPr>
          </a:p>
          <a:p>
            <a:pPr marL="1118870" indent="-485140">
              <a:lnSpc>
                <a:spcPts val="2110"/>
              </a:lnSpc>
              <a:buAutoNum type="arabicPeriod"/>
              <a:tabLst>
                <a:tab pos="1118870" algn="l"/>
                <a:tab pos="1119505" algn="l"/>
              </a:tabLst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Thesis sentence that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sums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up the focus of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sz="22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synthesis.</a:t>
            </a:r>
            <a:endParaRPr sz="2200">
              <a:latin typeface="Times New Roman"/>
              <a:cs typeface="Times New Roman"/>
            </a:endParaRPr>
          </a:p>
          <a:p>
            <a:pPr marL="1108075" indent="-474345">
              <a:lnSpc>
                <a:spcPts val="2110"/>
              </a:lnSpc>
              <a:buAutoNum type="arabicPeriod"/>
              <a:tabLst>
                <a:tab pos="1108075" algn="l"/>
                <a:tab pos="1108710" algn="l"/>
              </a:tabLst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Also introduces the texts to be</a:t>
            </a:r>
            <a:r>
              <a:rPr sz="2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synthesized:</a:t>
            </a:r>
            <a:endParaRPr sz="2200">
              <a:latin typeface="Times New Roman"/>
              <a:cs typeface="Times New Roman"/>
            </a:endParaRPr>
          </a:p>
          <a:p>
            <a:pPr marL="1598930" lvl="1" indent="-406400">
              <a:lnSpc>
                <a:spcPts val="2115"/>
              </a:lnSpc>
              <a:buAutoNum type="romanLcParenBoth"/>
              <a:tabLst>
                <a:tab pos="1598930" algn="l"/>
                <a:tab pos="1599565" algn="l"/>
              </a:tabLst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Gives the title of each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source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(following the citation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guidelines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of whatever</a:t>
            </a:r>
            <a:r>
              <a:rPr sz="22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style</a:t>
            </a:r>
            <a:endParaRPr sz="2200">
              <a:latin typeface="Times New Roman"/>
              <a:cs typeface="Times New Roman"/>
            </a:endParaRPr>
          </a:p>
          <a:p>
            <a:pPr marL="1612265">
              <a:lnSpc>
                <a:spcPts val="2115"/>
              </a:lnSpc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sheet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you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sz="2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using);</a:t>
            </a:r>
            <a:endParaRPr sz="2200">
              <a:latin typeface="Times New Roman"/>
              <a:cs typeface="Times New Roman"/>
            </a:endParaRPr>
          </a:p>
          <a:p>
            <a:pPr marL="1676400" lvl="1" indent="-483870">
              <a:lnSpc>
                <a:spcPts val="2110"/>
              </a:lnSpc>
              <a:buAutoNum type="romanLcParenBoth" startAt="2"/>
              <a:tabLst>
                <a:tab pos="1676400" algn="l"/>
                <a:tab pos="1677035" algn="l"/>
              </a:tabLst>
            </a:pP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Provides the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name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each</a:t>
            </a:r>
            <a:r>
              <a:rPr sz="22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author;</a:t>
            </a:r>
            <a:endParaRPr sz="2200">
              <a:latin typeface="Times New Roman"/>
              <a:cs typeface="Times New Roman"/>
            </a:endParaRPr>
          </a:p>
          <a:p>
            <a:pPr marL="1612265" marR="846455" indent="-419100">
              <a:lnSpc>
                <a:spcPct val="80000"/>
              </a:lnSpc>
              <a:spcBef>
                <a:spcPts val="265"/>
              </a:spcBef>
              <a:tabLst>
                <a:tab pos="1676400" algn="l"/>
              </a:tabLst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(ii)		Sometimes also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provides pertinent background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information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about the authors, 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about the texts to be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summarized,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or about the general topic from which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the 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texts are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drawn.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82B0E4"/>
                </a:solidFill>
                <a:latin typeface="Arial"/>
                <a:cs typeface="Arial"/>
              </a:rPr>
              <a:t>	</a:t>
            </a:r>
            <a:r>
              <a:rPr sz="22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 body of a synthesis</a:t>
            </a:r>
            <a:r>
              <a:rPr sz="22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essay: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375"/>
              </a:lnSpc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Each paragraph</a:t>
            </a:r>
            <a:r>
              <a:rPr sz="22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should: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470"/>
              </a:spcBef>
              <a:tabLst>
                <a:tab pos="634365" algn="l"/>
                <a:tab pos="1193165" algn="l"/>
              </a:tabLst>
            </a:pPr>
            <a:r>
              <a:rPr sz="1750" spc="315" dirty="0">
                <a:solidFill>
                  <a:srgbClr val="82B0E4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1.	Start with a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topic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sentence;</a:t>
            </a:r>
            <a:endParaRPr sz="2200">
              <a:latin typeface="Times New Roman"/>
              <a:cs typeface="Times New Roman"/>
            </a:endParaRPr>
          </a:p>
          <a:p>
            <a:pPr marL="1193165" indent="-559435">
              <a:lnSpc>
                <a:spcPts val="2115"/>
              </a:lnSpc>
              <a:buAutoNum type="arabicPeriod" startAt="2"/>
              <a:tabLst>
                <a:tab pos="1193165" algn="l"/>
                <a:tab pos="1193800" algn="l"/>
              </a:tabLst>
            </a:pP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Include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information from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more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than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one</a:t>
            </a:r>
            <a:r>
              <a:rPr sz="22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source;</a:t>
            </a:r>
            <a:endParaRPr sz="2200">
              <a:latin typeface="Times New Roman"/>
              <a:cs typeface="Times New Roman"/>
            </a:endParaRPr>
          </a:p>
          <a:p>
            <a:pPr marL="1193165" indent="-559435">
              <a:lnSpc>
                <a:spcPts val="2115"/>
              </a:lnSpc>
              <a:buAutoNum type="arabicPeriod" startAt="2"/>
              <a:tabLst>
                <a:tab pos="1193165" algn="l"/>
                <a:tab pos="1193800" algn="l"/>
              </a:tabLst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Indicate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names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sources;</a:t>
            </a:r>
            <a:endParaRPr sz="2200">
              <a:latin typeface="Times New Roman"/>
              <a:cs typeface="Times New Roman"/>
            </a:endParaRPr>
          </a:p>
          <a:p>
            <a:pPr marL="563880">
              <a:lnSpc>
                <a:spcPts val="2375"/>
              </a:lnSpc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465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82B0E4"/>
                </a:solidFill>
                <a:latin typeface="Arial"/>
                <a:cs typeface="Arial"/>
              </a:rPr>
              <a:t>	</a:t>
            </a:r>
            <a:r>
              <a:rPr sz="22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Conclusion.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115"/>
              </a:lnSpc>
              <a:tabLst>
                <a:tab pos="2625090" algn="l"/>
              </a:tabLst>
            </a:pPr>
            <a:r>
              <a:rPr sz="2200" spc="-20" dirty="0">
                <a:solidFill>
                  <a:srgbClr val="0D0D0D"/>
                </a:solidFill>
                <a:latin typeface="Times New Roman"/>
                <a:cs typeface="Times New Roman"/>
              </a:rPr>
              <a:t>Write</a:t>
            </a:r>
            <a:r>
              <a:rPr sz="22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2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concluding	paragraph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that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restates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your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thesis in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different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words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 summarizes</a:t>
            </a:r>
            <a:r>
              <a:rPr sz="2200" spc="1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themes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you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have found and the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ways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they connect to the overall</a:t>
            </a:r>
            <a:r>
              <a:rPr sz="2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topic.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53536"/>
            <a:ext cx="10972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spc="-60" smtClean="0">
                <a:solidFill>
                  <a:schemeClr val="bg1"/>
                </a:solidFill>
                <a:latin typeface="Times New Roman"/>
                <a:cs typeface="Times New Roman"/>
              </a:rPr>
              <a:t>It’s </a:t>
            </a:r>
            <a:r>
              <a:rPr b="0" spc="-5" dirty="0">
                <a:solidFill>
                  <a:schemeClr val="bg1"/>
                </a:solidFill>
                <a:latin typeface="Times New Roman"/>
                <a:cs typeface="Times New Roman"/>
              </a:rPr>
              <a:t>the creation </a:t>
            </a:r>
            <a:r>
              <a:rPr b="0" dirty="0">
                <a:solidFill>
                  <a:schemeClr val="bg1"/>
                </a:solidFill>
                <a:latin typeface="Times New Roman"/>
                <a:cs typeface="Times New Roman"/>
              </a:rPr>
              <a:t>of </a:t>
            </a:r>
            <a:r>
              <a:rPr b="0" spc="-5" dirty="0">
                <a:solidFill>
                  <a:schemeClr val="bg1"/>
                </a:solidFill>
                <a:latin typeface="Times New Roman"/>
                <a:cs typeface="Times New Roman"/>
              </a:rPr>
              <a:t>knowledge </a:t>
            </a:r>
            <a:r>
              <a:rPr b="0" dirty="0">
                <a:solidFill>
                  <a:schemeClr val="bg1"/>
                </a:solidFill>
                <a:latin typeface="Times New Roman"/>
                <a:cs typeface="Times New Roman"/>
              </a:rPr>
              <a:t>not </a:t>
            </a:r>
            <a:r>
              <a:rPr b="0" spc="-5" dirty="0">
                <a:solidFill>
                  <a:schemeClr val="bg1"/>
                </a:solidFill>
                <a:latin typeface="Times New Roman"/>
                <a:cs typeface="Times New Roman"/>
              </a:rPr>
              <a:t>the  summarization!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439670"/>
            <a:ext cx="10669905" cy="27603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550" spc="445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 synthesis essay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to </a:t>
            </a:r>
            <a:r>
              <a:rPr sz="3200" b="1" spc="-10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create </a:t>
            </a:r>
            <a:r>
              <a:rPr sz="3200" b="1" spc="-5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new knowledge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out of </a:t>
            </a:r>
            <a:r>
              <a:rPr sz="3200" spc="-100" dirty="0">
                <a:solidFill>
                  <a:srgbClr val="0D0D0D"/>
                </a:solidFill>
                <a:latin typeface="Times New Roman"/>
                <a:cs typeface="Times New Roman"/>
              </a:rPr>
              <a:t>existing 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knowledge and</a:t>
            </a:r>
            <a:r>
              <a:rPr sz="32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sources.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tabLst>
                <a:tab pos="1036955" algn="l"/>
                <a:tab pos="2694940" algn="l"/>
                <a:tab pos="4173220" algn="l"/>
                <a:tab pos="5017770" algn="l"/>
                <a:tab pos="5773420" algn="l"/>
                <a:tab pos="7288530" algn="l"/>
                <a:tab pos="8857615" algn="l"/>
                <a:tab pos="9429115" algn="l"/>
                <a:tab pos="10475595" algn="l"/>
              </a:tabLst>
            </a:pPr>
            <a:r>
              <a:rPr sz="2550" spc="445" dirty="0">
                <a:solidFill>
                  <a:srgbClr val="82B0E4"/>
                </a:solidFill>
                <a:latin typeface="Arial"/>
                <a:cs typeface="Arial"/>
              </a:rPr>
              <a:t></a:t>
            </a:r>
            <a:r>
              <a:rPr sz="2550" spc="-260" dirty="0">
                <a:solidFill>
                  <a:srgbClr val="82B0E4"/>
                </a:solidFill>
                <a:latin typeface="Arial"/>
                <a:cs typeface="Arial"/>
              </a:rPr>
              <a:t> </a:t>
            </a:r>
            <a:r>
              <a:rPr sz="3200" spc="-229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	combi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	so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rc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	and	the	</a:t>
            </a:r>
            <a:r>
              <a:rPr sz="3200" spc="-5" dirty="0">
                <a:solidFill>
                  <a:srgbClr val="0D0D0D"/>
                </a:solidFill>
                <a:latin typeface="Times New Roman"/>
                <a:cs typeface="Times New Roman"/>
              </a:rPr>
              <a:t>write</a:t>
            </a:r>
            <a:r>
              <a:rPr sz="3200" spc="12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3200" spc="-180" dirty="0">
                <a:solidFill>
                  <a:srgbClr val="0D0D0D"/>
                </a:solidFill>
                <a:latin typeface="Times New Roman"/>
                <a:cs typeface="Times New Roman"/>
              </a:rPr>
              <a:t>’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	po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ition	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	form	a  cohesive supported </a:t>
            </a:r>
            <a:r>
              <a:rPr sz="3200" spc="-5" dirty="0">
                <a:solidFill>
                  <a:srgbClr val="0D0D0D"/>
                </a:solidFill>
                <a:latin typeface="Times New Roman"/>
                <a:cs typeface="Times New Roman"/>
              </a:rPr>
              <a:t>argument,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accurately citing the</a:t>
            </a:r>
            <a:r>
              <a:rPr sz="32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sources.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Types of Synthesis Essays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309"/>
            <a:ext cx="56318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Types </a:t>
            </a:r>
            <a:r>
              <a:rPr dirty="0"/>
              <a:t>of Synthesis</a:t>
            </a:r>
            <a:r>
              <a:rPr spc="-15" dirty="0"/>
              <a:t> </a:t>
            </a:r>
            <a:r>
              <a:rPr spc="-5" dirty="0"/>
              <a:t>Essay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507362"/>
            <a:ext cx="11013440" cy="4421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Explanatory synthesis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helps readers make sense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 complicated </a:t>
            </a:r>
            <a:r>
              <a:rPr sz="2800" spc="-114" dirty="0">
                <a:solidFill>
                  <a:srgbClr val="0D0D0D"/>
                </a:solidFill>
                <a:latin typeface="Times New Roman"/>
                <a:cs typeface="Times New Roman"/>
              </a:rPr>
              <a:t>topic.  </a:t>
            </a:r>
            <a:r>
              <a:rPr sz="2800" spc="-100" dirty="0">
                <a:solidFill>
                  <a:srgbClr val="0D0D0D"/>
                </a:solidFill>
                <a:latin typeface="Times New Roman"/>
                <a:cs typeface="Times New Roman"/>
              </a:rPr>
              <a:t>You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don’t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have to 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argue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 point, just present facts, data, and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different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perspectives. This type of synthetic writing is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common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research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papers  and scientific articles. </a:t>
            </a:r>
            <a:r>
              <a:rPr sz="2800" u="heavy" spc="-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Literature review </a:t>
            </a:r>
            <a:r>
              <a:rPr sz="2800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or </a:t>
            </a:r>
            <a:r>
              <a:rPr sz="2800" u="heavy" spc="-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background sections use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explanatory</a:t>
            </a:r>
            <a:r>
              <a:rPr sz="2800" u="heavy" spc="-2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Times New Roman"/>
                <a:cs typeface="Times New Roman"/>
              </a:rPr>
              <a:t>synthesis.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Argumentative synthesis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supports a controversial position based on </a:t>
            </a:r>
            <a:r>
              <a:rPr sz="2800" spc="-225" dirty="0">
                <a:solidFill>
                  <a:srgbClr val="0D0D0D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data presented across a variety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sources. </a:t>
            </a:r>
            <a:r>
              <a:rPr sz="2800" spc="-40" dirty="0">
                <a:solidFill>
                  <a:srgbClr val="0D0D0D"/>
                </a:solidFill>
                <a:latin typeface="Times New Roman"/>
                <a:cs typeface="Times New Roman"/>
              </a:rPr>
              <a:t>It’s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argumentative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paper  with a twist. Aside from listing critical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points,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you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need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consider the  relationship between references, especially if the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authors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support opposing  views.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116" y="2073986"/>
            <a:ext cx="1019810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review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synthesis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paper is a summary of research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whose goal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800" spc="-340" dirty="0">
                <a:solidFill>
                  <a:srgbClr val="0D0D0D"/>
                </a:solidFill>
                <a:latin typeface="Times New Roman"/>
                <a:cs typeface="Times New Roman"/>
              </a:rPr>
              <a:t>to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discover previous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findings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on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topic. Instead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proving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your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point based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on the sources, you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simply examine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ideas presented  in those topics. As a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rule,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synthesis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essay thesis in such a case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may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simply state that the issue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has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been properly discussed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yet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 requires more</a:t>
            </a:r>
            <a:r>
              <a:rPr sz="2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research.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-20" smtClean="0">
                <a:solidFill>
                  <a:schemeClr val="bg1"/>
                </a:solidFill>
              </a:rPr>
              <a:t>Where is </a:t>
            </a:r>
            <a:r>
              <a:rPr smtClean="0">
                <a:solidFill>
                  <a:schemeClr val="bg1"/>
                </a:solidFill>
              </a:rPr>
              <a:t>synthesis </a:t>
            </a:r>
            <a:r>
              <a:rPr smtClean="0">
                <a:solidFill>
                  <a:schemeClr val="bg1"/>
                </a:solidFill>
              </a:rPr>
              <a:t>used</a:t>
            </a:r>
            <a:r>
              <a:rPr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981200"/>
          <a:ext cx="10972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-15" smtClean="0">
                <a:solidFill>
                  <a:schemeClr val="bg1"/>
                </a:solidFill>
              </a:rPr>
              <a:t>Before Writing </a:t>
            </a:r>
            <a:r>
              <a:rPr spc="-120" smtClean="0">
                <a:solidFill>
                  <a:schemeClr val="bg1"/>
                </a:solidFill>
              </a:rPr>
              <a:t>Your </a:t>
            </a:r>
            <a:r>
              <a:rPr smtClean="0">
                <a:solidFill>
                  <a:schemeClr val="bg1"/>
                </a:solidFill>
              </a:rPr>
              <a:t>Synthesis, do</a:t>
            </a:r>
            <a:r>
              <a:rPr spc="-225" smtClean="0">
                <a:solidFill>
                  <a:schemeClr val="bg1"/>
                </a:solidFill>
              </a:rPr>
              <a:t> </a:t>
            </a:r>
            <a:r>
              <a:rPr smtClean="0">
                <a:solidFill>
                  <a:schemeClr val="bg1"/>
                </a:solidFill>
              </a:rPr>
              <a:t>the  </a:t>
            </a:r>
            <a:r>
              <a:rPr spc="-5" smtClean="0">
                <a:solidFill>
                  <a:schemeClr val="bg1"/>
                </a:solidFill>
              </a:rPr>
              <a:t>following: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-15" smtClean="0">
                <a:solidFill>
                  <a:schemeClr val="bg1"/>
                </a:solidFill>
              </a:rPr>
              <a:t>Strong </a:t>
            </a:r>
            <a:r>
              <a:rPr smtClean="0">
                <a:solidFill>
                  <a:schemeClr val="bg1"/>
                </a:solidFill>
              </a:rPr>
              <a:t>synthesis essay</a:t>
            </a:r>
            <a:r>
              <a:rPr spc="-65" smtClean="0">
                <a:solidFill>
                  <a:schemeClr val="bg1"/>
                </a:solidFill>
              </a:rPr>
              <a:t> </a:t>
            </a:r>
            <a:r>
              <a:rPr spc="-10" smtClean="0">
                <a:solidFill>
                  <a:schemeClr val="bg1"/>
                </a:solidFill>
              </a:rPr>
              <a:t>provides: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833</TotalTime>
  <Words>1019</Words>
  <Application>Microsoft Office PowerPoint</Application>
  <PresentationFormat>Custom</PresentationFormat>
  <Paragraphs>97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Paper</vt:lpstr>
      <vt:lpstr>Slide 1</vt:lpstr>
      <vt:lpstr>What is synthesis?</vt:lpstr>
      <vt:lpstr>It’s the creation of knowledge not the  summarization!</vt:lpstr>
      <vt:lpstr>Types of Synthesis Essays </vt:lpstr>
      <vt:lpstr>Types of Synthesis Essay</vt:lpstr>
      <vt:lpstr>Slide 6</vt:lpstr>
      <vt:lpstr>Where is synthesis used?</vt:lpstr>
      <vt:lpstr>Before Writing Your Synthesis, do the  following:</vt:lpstr>
      <vt:lpstr>Strong synthesis essay provides:</vt:lpstr>
      <vt:lpstr>Outline your findings</vt:lpstr>
      <vt:lpstr>Slide 11</vt:lpstr>
      <vt:lpstr>Step One: Before Writing</vt:lpstr>
      <vt:lpstr>Step Two: Pre-Write</vt:lpstr>
      <vt:lpstr>Step Two: Pre-Write</vt:lpstr>
      <vt:lpstr>Sample scratch outline for a synthesis  essay</vt:lpstr>
      <vt:lpstr>Do I Need a Thesis Statement?</vt:lpstr>
      <vt:lpstr>Step Three: Write</vt:lpstr>
      <vt:lpstr>Step Four: Revise</vt:lpstr>
      <vt:lpstr>Step Five: Edit</vt:lpstr>
      <vt:lpstr>Sample outline for a synthesis essay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Synthesis writing</dc:title>
  <dc:creator>Nazia</dc:creator>
  <cp:lastModifiedBy>dellpc</cp:lastModifiedBy>
  <cp:revision>3</cp:revision>
  <dcterms:created xsi:type="dcterms:W3CDTF">2021-03-04T02:38:53Z</dcterms:created>
  <dcterms:modified xsi:type="dcterms:W3CDTF">2021-03-04T16:32:42Z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2021-03-04T00:00:00Z</vt:filetime>
  </property>
</Properties>
</file>