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401 – 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LECTURE: </a:t>
            </a:r>
            <a:r>
              <a:rPr lang="en-US" dirty="0" smtClean="0"/>
              <a:t>INTELLIGENT AGENTS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DRIVEN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IMPRACTICAL APPROACH</a:t>
            </a:r>
          </a:p>
          <a:p>
            <a:r>
              <a:rPr lang="en-US" dirty="0" smtClean="0"/>
              <a:t>Table lookup for entire history to decide on action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types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basic types in order of increasing generality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Simple reflex agents</a:t>
            </a:r>
          </a:p>
          <a:p>
            <a:r>
              <a:rPr lang="en-US" dirty="0"/>
              <a:t>Model-based reflex agents</a:t>
            </a:r>
          </a:p>
          <a:p>
            <a:r>
              <a:rPr lang="en-US" dirty="0"/>
              <a:t>Goal-based agents</a:t>
            </a:r>
          </a:p>
          <a:p>
            <a:r>
              <a:rPr lang="en-US" dirty="0"/>
              <a:t>Utility-based agents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Simple reflex </a:t>
            </a:r>
            <a:r>
              <a:rPr lang="en-US" sz="3200" dirty="0" smtClean="0"/>
              <a:t>agents</a:t>
            </a:r>
            <a:br>
              <a:rPr lang="en-US" sz="3200" dirty="0" smtClean="0"/>
            </a:br>
            <a:r>
              <a:rPr lang="en-US" sz="3200" dirty="0" smtClean="0"/>
              <a:t>Select action on the basis of current percept, ignoring all past percepts</a:t>
            </a:r>
            <a:endParaRPr lang="en-US" sz="3200" dirty="0"/>
          </a:p>
        </p:txBody>
      </p:sp>
      <p:pic>
        <p:nvPicPr>
          <p:cNvPr id="24580" name="Picture 4" descr="simple-reflex-agen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1828800"/>
            <a:ext cx="7467600" cy="4754488"/>
          </a:xfrm>
          <a:noFill/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Model-based </a:t>
            </a:r>
            <a:r>
              <a:rPr lang="en-US" sz="3600" dirty="0"/>
              <a:t>reflex </a:t>
            </a:r>
            <a:r>
              <a:rPr lang="en-US" sz="3600" dirty="0" smtClean="0"/>
              <a:t>agents</a:t>
            </a:r>
            <a:br>
              <a:rPr lang="en-US" sz="3600" dirty="0" smtClean="0"/>
            </a:br>
            <a:r>
              <a:rPr lang="en-US" sz="3600" dirty="0" smtClean="0"/>
              <a:t>Maintains internal state that keeps track of aspects of the environment that cannot be currently observed</a:t>
            </a:r>
            <a:endParaRPr lang="en-US" sz="3600" dirty="0"/>
          </a:p>
        </p:txBody>
      </p:sp>
      <p:pic>
        <p:nvPicPr>
          <p:cNvPr id="26628" name="Picture 4" descr="reflex+state-agen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2589833"/>
            <a:ext cx="6705600" cy="4268167"/>
          </a:xfr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Goal-based agents</a:t>
            </a:r>
            <a:br>
              <a:rPr lang="en-US" sz="3600" dirty="0" smtClean="0"/>
            </a:br>
            <a:r>
              <a:rPr lang="en-US" sz="3600" dirty="0" smtClean="0"/>
              <a:t>The agent uses goal information to select between possible actions in the current state</a:t>
            </a:r>
            <a:endParaRPr lang="en-US" sz="36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
</a:t>
            </a:r>
          </a:p>
        </p:txBody>
      </p:sp>
      <p:pic>
        <p:nvPicPr>
          <p:cNvPr id="28677" name="Picture 5" descr="goal-based-agen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2286000"/>
            <a:ext cx="6703384" cy="4267200"/>
          </a:xfrm>
          <a:noFill/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Utility-based agents</a:t>
            </a:r>
            <a:br>
              <a:rPr lang="en-US" dirty="0" smtClean="0"/>
            </a:br>
            <a:r>
              <a:rPr lang="en-US" sz="3100" dirty="0" smtClean="0"/>
              <a:t>The agent uses a utility function to evaluate the desirability of states that could result from each possible action</a:t>
            </a:r>
            <a:endParaRPr lang="en-US" sz="3100" dirty="0"/>
          </a:p>
        </p:txBody>
      </p:sp>
      <p:pic>
        <p:nvPicPr>
          <p:cNvPr id="29701" name="Picture 5" descr="utility-based-agen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40196" y="2590800"/>
            <a:ext cx="6856004" cy="4267200"/>
          </a:xfrm>
          <a:noFill/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agents</a:t>
            </a:r>
          </a:p>
        </p:txBody>
      </p:sp>
      <p:pic>
        <p:nvPicPr>
          <p:cNvPr id="30729" name="Picture 9" descr="learning-agen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295400"/>
            <a:ext cx="7620000" cy="5353050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50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CS 401 – ARTIFICIAL INTELLIGENCE</vt:lpstr>
      <vt:lpstr>TABLE DRIVEN AGENT</vt:lpstr>
      <vt:lpstr>Agent types</vt:lpstr>
      <vt:lpstr>Simple reflex agents Select action on the basis of current percept, ignoring all past percepts</vt:lpstr>
      <vt:lpstr>  Model-based reflex agents Maintains internal state that keeps track of aspects of the environment that cannot be currently observed</vt:lpstr>
      <vt:lpstr> Goal-based agents The agent uses goal information to select between possible actions in the current state</vt:lpstr>
      <vt:lpstr>  Utility-based agents The agent uses a utility function to evaluate the desirability of states that could result from each possible action</vt:lpstr>
      <vt:lpstr>Learning agents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401 – ARTIFICIAL INTELLIGENCE</dc:title>
  <dc:creator>nida pervaiz</dc:creator>
  <cp:lastModifiedBy>Nida Pervaiz</cp:lastModifiedBy>
  <cp:revision>16</cp:revision>
  <dcterms:created xsi:type="dcterms:W3CDTF">2006-08-16T00:00:00Z</dcterms:created>
  <dcterms:modified xsi:type="dcterms:W3CDTF">2020-02-03T08:31:57Z</dcterms:modified>
</cp:coreProperties>
</file>