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–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LECTURE: SOLVING PROBLEMS BY SEARCHING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agents</a:t>
            </a:r>
          </a:p>
          <a:p>
            <a:r>
              <a:rPr lang="en-US" dirty="0" smtClean="0"/>
              <a:t>Uninformed search algorithms</a:t>
            </a:r>
          </a:p>
          <a:p>
            <a:r>
              <a:rPr lang="en-US" dirty="0" smtClean="0"/>
              <a:t>Informed search algorithms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formulation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Execute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</a:t>
            </a:r>
          </a:p>
          <a:p>
            <a:r>
              <a:rPr lang="en-US" dirty="0" smtClean="0"/>
              <a:t>Initial state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What each action does?</a:t>
            </a:r>
          </a:p>
          <a:p>
            <a:pPr lvl="1"/>
            <a:r>
              <a:rPr lang="en-US" dirty="0" smtClean="0"/>
              <a:t>Transition model Result(initial - state, action)</a:t>
            </a:r>
          </a:p>
          <a:p>
            <a:pPr lvl="1"/>
            <a:r>
              <a:rPr lang="en-US" dirty="0" smtClean="0"/>
              <a:t>State space</a:t>
            </a:r>
          </a:p>
          <a:p>
            <a:r>
              <a:rPr lang="en-US" dirty="0" smtClean="0"/>
              <a:t>Goal test</a:t>
            </a:r>
          </a:p>
          <a:p>
            <a:r>
              <a:rPr lang="en-US" dirty="0" smtClean="0"/>
              <a:t>Path cost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Vacuum cleaner problem</a:t>
            </a:r>
          </a:p>
          <a:p>
            <a:pPr lvl="1"/>
            <a:r>
              <a:rPr lang="en-US" dirty="0" smtClean="0"/>
              <a:t>State space?</a:t>
            </a:r>
          </a:p>
          <a:p>
            <a:pPr lvl="1"/>
            <a:r>
              <a:rPr lang="en-US" dirty="0" smtClean="0"/>
              <a:t>Goal test?</a:t>
            </a:r>
          </a:p>
          <a:p>
            <a:pPr lvl="1"/>
            <a:r>
              <a:rPr lang="en-US" dirty="0" smtClean="0"/>
              <a:t>Path cost?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78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9" y="1295400"/>
            <a:ext cx="8967731" cy="4817615"/>
          </a:xfrm>
        </p:spPr>
      </p:pic>
    </p:spTree>
    <p:extLst>
      <p:ext uri="{BB962C8B-B14F-4D97-AF65-F5344CB8AC3E}">
        <p14:creationId xmlns:p14="http://schemas.microsoft.com/office/powerpoint/2010/main" val="97516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Vacuum cleaner problem</a:t>
            </a:r>
          </a:p>
          <a:p>
            <a:r>
              <a:rPr lang="en-US" dirty="0" smtClean="0"/>
              <a:t>8 puzzle problem</a:t>
            </a:r>
          </a:p>
          <a:p>
            <a:r>
              <a:rPr lang="en-US" dirty="0" smtClean="0"/>
              <a:t>8 queens problem</a:t>
            </a:r>
          </a:p>
          <a:p>
            <a:r>
              <a:rPr lang="en-US" dirty="0" smtClean="0"/>
              <a:t>Route finding problem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76937"/>
              </p:ext>
            </p:extLst>
          </p:nvPr>
        </p:nvGraphicFramePr>
        <p:xfrm>
          <a:off x="5715000" y="4391521"/>
          <a:ext cx="2743200" cy="18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31740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8274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0084827"/>
                    </a:ext>
                  </a:extLst>
                </a:gridCol>
              </a:tblGrid>
              <a:tr h="5298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54266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717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2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82725"/>
              </p:ext>
            </p:extLst>
          </p:nvPr>
        </p:nvGraphicFramePr>
        <p:xfrm>
          <a:off x="762000" y="4406365"/>
          <a:ext cx="2743200" cy="187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31740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8274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0084827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5426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7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244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752292"/>
              </p:ext>
            </p:extLst>
          </p:nvPr>
        </p:nvGraphicFramePr>
        <p:xfrm>
          <a:off x="457200" y="228600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37185"/>
              </p:ext>
            </p:extLst>
          </p:nvPr>
        </p:nvGraphicFramePr>
        <p:xfrm>
          <a:off x="4724400" y="228600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850707"/>
              </p:ext>
            </p:extLst>
          </p:nvPr>
        </p:nvGraphicFramePr>
        <p:xfrm>
          <a:off x="439387" y="2209800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271094"/>
              </p:ext>
            </p:extLst>
          </p:nvPr>
        </p:nvGraphicFramePr>
        <p:xfrm>
          <a:off x="4756068" y="2198914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329638"/>
              </p:ext>
            </p:extLst>
          </p:nvPr>
        </p:nvGraphicFramePr>
        <p:xfrm>
          <a:off x="457200" y="4343400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49552"/>
              </p:ext>
            </p:extLst>
          </p:nvPr>
        </p:nvGraphicFramePr>
        <p:xfrm>
          <a:off x="4724400" y="4349338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4736344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63725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0046276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35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594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7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Complete?</a:t>
            </a:r>
          </a:p>
          <a:p>
            <a:r>
              <a:rPr lang="en-US" dirty="0" smtClean="0"/>
              <a:t>Optimal?</a:t>
            </a:r>
          </a:p>
          <a:p>
            <a:r>
              <a:rPr lang="en-US" dirty="0" smtClean="0"/>
              <a:t>Time complexity</a:t>
            </a:r>
          </a:p>
          <a:p>
            <a:r>
              <a:rPr lang="en-US" dirty="0" smtClean="0"/>
              <a:t>Space complexity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166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 401 – ARTIFICIAL INTELLIGENCE</vt:lpstr>
      <vt:lpstr>INTRO</vt:lpstr>
      <vt:lpstr>Steps</vt:lpstr>
      <vt:lpstr>Defining a problem</vt:lpstr>
      <vt:lpstr>Examples</vt:lpstr>
      <vt:lpstr>Solution</vt:lpstr>
      <vt:lpstr>Examples</vt:lpstr>
      <vt:lpstr>PowerPoint Presentation</vt:lpstr>
      <vt:lpstr>How to evaluate an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15</cp:revision>
  <dcterms:created xsi:type="dcterms:W3CDTF">2006-08-16T00:00:00Z</dcterms:created>
  <dcterms:modified xsi:type="dcterms:W3CDTF">2020-02-10T09:19:49Z</dcterms:modified>
</cp:coreProperties>
</file>