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3" r:id="rId7"/>
    <p:sldId id="264" r:id="rId8"/>
    <p:sldId id="265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–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LECTURE: SEARCHING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Missionary and cannibal problem</a:t>
            </a:r>
          </a:p>
        </p:txBody>
      </p:sp>
    </p:spTree>
    <p:extLst>
      <p:ext uri="{BB962C8B-B14F-4D97-AF65-F5344CB8AC3E}">
        <p14:creationId xmlns:p14="http://schemas.microsoft.com/office/powerpoint/2010/main" val="325252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Missionary and cannibal problem-state space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6400"/>
            <a:ext cx="9144000" cy="4800600"/>
          </a:xfrm>
        </p:spPr>
      </p:pic>
    </p:spTree>
    <p:extLst>
      <p:ext uri="{BB962C8B-B14F-4D97-AF65-F5344CB8AC3E}">
        <p14:creationId xmlns:p14="http://schemas.microsoft.com/office/powerpoint/2010/main" val="17598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limited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DFS fails in infinite space or redundant paths</a:t>
            </a:r>
          </a:p>
          <a:p>
            <a:r>
              <a:rPr lang="en-US" dirty="0" smtClean="0"/>
              <a:t>Provide DFS with a limit</a:t>
            </a:r>
          </a:p>
          <a:p>
            <a:r>
              <a:rPr lang="en-US" dirty="0" smtClean="0"/>
              <a:t>Incomplete if limit&lt; d</a:t>
            </a:r>
          </a:p>
          <a:p>
            <a:r>
              <a:rPr lang="en-US" dirty="0" smtClean="0"/>
              <a:t>Not optimal if limit&gt;d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Travel from s to g (uniform cost search example)</a:t>
            </a:r>
            <a:endParaRPr lang="en-US" dirty="0"/>
          </a:p>
        </p:txBody>
      </p:sp>
      <p:pic>
        <p:nvPicPr>
          <p:cNvPr id="1026" name="Picture 2" descr="C:\Users\Mirza Pervaz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51816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03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best depth limit</a:t>
            </a:r>
          </a:p>
          <a:p>
            <a:r>
              <a:rPr lang="en-US" dirty="0" smtClean="0"/>
              <a:t>Combines concept of </a:t>
            </a:r>
            <a:r>
              <a:rPr lang="en-US" dirty="0" err="1" smtClean="0"/>
              <a:t>bfs</a:t>
            </a:r>
            <a:r>
              <a:rPr lang="en-US" dirty="0" smtClean="0"/>
              <a:t> and </a:t>
            </a:r>
            <a:r>
              <a:rPr lang="en-US" dirty="0" err="1" smtClean="0"/>
              <a:t>dfs</a:t>
            </a:r>
            <a:endParaRPr lang="en-US" dirty="0" smtClean="0"/>
          </a:p>
          <a:p>
            <a:r>
              <a:rPr lang="en-US" dirty="0" smtClean="0"/>
              <a:t>Optimal and complete</a:t>
            </a:r>
          </a:p>
          <a:p>
            <a:r>
              <a:rPr lang="en-US" dirty="0" smtClean="0"/>
              <a:t>Time complexity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simultaneous searches</a:t>
            </a:r>
          </a:p>
          <a:p>
            <a:r>
              <a:rPr lang="en-US" dirty="0" smtClean="0"/>
              <a:t>Time and space complexity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baseline="30000" dirty="0" smtClean="0"/>
              <a:t>/2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Operators are not always reversible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</a:t>
            </a:r>
            <a:r>
              <a:rPr lang="en-US" alt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Heuristics:</a:t>
            </a:r>
            <a:r>
              <a:rPr lang="en-US" altLang="en-US" dirty="0" smtClean="0"/>
              <a:t> Rules </a:t>
            </a:r>
            <a:r>
              <a:rPr lang="en-US" altLang="en-US" dirty="0"/>
              <a:t>for choosing the branches in a state space </a:t>
            </a:r>
            <a:r>
              <a:rPr lang="en-US" altLang="en-US" dirty="0" smtClean="0"/>
              <a:t>that </a:t>
            </a:r>
            <a:r>
              <a:rPr lang="en-US" altLang="en-US" dirty="0"/>
              <a:t>are most likely to lead to an </a:t>
            </a:r>
            <a:r>
              <a:rPr lang="en-US" altLang="en-US" dirty="0" smtClean="0"/>
              <a:t>acceptable problem </a:t>
            </a:r>
            <a:r>
              <a:rPr lang="en-US" altLang="en-US" dirty="0"/>
              <a:t>solution.</a:t>
            </a:r>
          </a:p>
          <a:p>
            <a:pPr>
              <a:spcBef>
                <a:spcPct val="50000"/>
              </a:spcBef>
            </a:pP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 smtClean="0"/>
              <a:t>Used </a:t>
            </a:r>
            <a:r>
              <a:rPr lang="en-US" altLang="en-US" dirty="0"/>
              <a:t>when: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altLang="en-US" dirty="0" smtClean="0"/>
              <a:t>computational </a:t>
            </a:r>
            <a:r>
              <a:rPr lang="en-US" altLang="en-US" dirty="0"/>
              <a:t>costs are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0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</a:p>
          <a:p>
            <a:r>
              <a:rPr lang="en-US" dirty="0" smtClean="0"/>
              <a:t>Map example</a:t>
            </a:r>
          </a:p>
          <a:p>
            <a:r>
              <a:rPr lang="en-US" dirty="0" smtClean="0"/>
              <a:t>Arad to Bucharest (proves that the </a:t>
            </a:r>
            <a:r>
              <a:rPr lang="en-US" dirty="0" err="1" smtClean="0"/>
              <a:t>algo</a:t>
            </a:r>
            <a:r>
              <a:rPr lang="en-US" dirty="0" smtClean="0"/>
              <a:t> is not optimal)</a:t>
            </a:r>
          </a:p>
          <a:p>
            <a:r>
              <a:rPr lang="en-US" dirty="0" smtClean="0"/>
              <a:t>Iasi to </a:t>
            </a:r>
            <a:r>
              <a:rPr lang="en-US" dirty="0" err="1" smtClean="0"/>
              <a:t>Fragaras</a:t>
            </a:r>
            <a:r>
              <a:rPr lang="en-US" dirty="0" smtClean="0"/>
              <a:t> (proves that </a:t>
            </a:r>
            <a:r>
              <a:rPr lang="en-US" dirty="0" err="1" smtClean="0"/>
              <a:t>algo</a:t>
            </a:r>
            <a:r>
              <a:rPr lang="en-US" dirty="0" smtClean="0"/>
              <a:t> is not complete)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7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2" y="2133600"/>
            <a:ext cx="8458598" cy="44502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3" y="228601"/>
            <a:ext cx="6854537" cy="20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0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4" y="1219201"/>
            <a:ext cx="8924934" cy="4419600"/>
          </a:xfrm>
        </p:spPr>
      </p:pic>
    </p:spTree>
    <p:extLst>
      <p:ext uri="{BB962C8B-B14F-4D97-AF65-F5344CB8AC3E}">
        <p14:creationId xmlns:p14="http://schemas.microsoft.com/office/powerpoint/2010/main" val="176477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155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CS 401 – ARTIFICIAL INTELLIGENCE</vt:lpstr>
      <vt:lpstr>Depth limited search</vt:lpstr>
      <vt:lpstr>Travel from s to g (uniform cost search example)</vt:lpstr>
      <vt:lpstr>Iterative deepening DFS</vt:lpstr>
      <vt:lpstr>Bidirectional search</vt:lpstr>
      <vt:lpstr>HEURISTIC SEARCH</vt:lpstr>
      <vt:lpstr>Greedy best first search</vt:lpstr>
      <vt:lpstr>PowerPoint Presentation</vt:lpstr>
      <vt:lpstr>Solution</vt:lpstr>
      <vt:lpstr>Missionary and cannibal problem</vt:lpstr>
      <vt:lpstr>Missionary and cannibal problem-state space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401 - ARTIFICIAL INTELLIGENCE </dc:title>
  <dc:creator>nida pervaiz</dc:creator>
  <cp:lastModifiedBy>Nida Pervaiz</cp:lastModifiedBy>
  <cp:revision>18</cp:revision>
  <dcterms:created xsi:type="dcterms:W3CDTF">2006-08-16T00:00:00Z</dcterms:created>
  <dcterms:modified xsi:type="dcterms:W3CDTF">2020-02-11T03:02:16Z</dcterms:modified>
</cp:coreProperties>
</file>