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  <p:embeddedFont>
      <p:font typeface="Cambria Mat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5D9293-F780-416C-AC88-0D77CD93C3AE}">
  <a:tblStyle styleId="{F25D9293-F780-416C-AC88-0D77CD93C3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24" Type="http://schemas.openxmlformats.org/officeDocument/2006/relationships/font" Target="fonts/CambriaMath-regular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FBCDBF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REGRESSION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Linear Regression Graph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738" y="863600"/>
            <a:ext cx="7315200" cy="51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9613436" y="2356834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10775">
            <a:solidFill>
              <a:srgbClr val="7823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 flipH="1" rot="10800000">
            <a:off x="4262907" y="2356834"/>
            <a:ext cx="5950039" cy="4765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Linear Regression</a:t>
            </a:r>
            <a:endParaRPr b="1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Linear Regression</a:t>
            </a:r>
            <a:r>
              <a:rPr lang="en-US" sz="2400"/>
              <a:t> is a machine learning algorithm based on </a:t>
            </a:r>
            <a:r>
              <a:rPr b="1" lang="en-US" sz="2400"/>
              <a:t>supervised learning</a:t>
            </a:r>
            <a:r>
              <a:rPr lang="en-US" sz="2400"/>
              <a:t>. It performs a </a:t>
            </a:r>
            <a:r>
              <a:rPr b="1" lang="en-US" sz="2400"/>
              <a:t>regression task</a:t>
            </a:r>
            <a:r>
              <a:rPr lang="en-US" sz="2400"/>
              <a:t>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Regression models a target prediction value based on independent variables.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 is mostly used for finding out the relationship between variables and forecasting.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Linear Regression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49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6559" y="3748624"/>
            <a:ext cx="36004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Example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4687910" y="1043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{F25D9293-F780-416C-AC88-0D77CD93C3AE}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baseline="-25000"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(y</a:t>
                      </a:r>
                      <a:r>
                        <a:rPr baseline="-25000"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Example……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And for each student, we also need to compute the squares of the deviation scores</a:t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4765181" y="10303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{F25D9293-F780-416C-AC88-0D77CD93C3AE}</a:tableStyleId>
              </a:tblPr>
              <a:tblGrid>
                <a:gridCol w="1066375"/>
                <a:gridCol w="1066375"/>
                <a:gridCol w="1066375"/>
                <a:gridCol w="1066375"/>
                <a:gridCol w="1066375"/>
              </a:tblGrid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baseline="-25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-x)</a:t>
                      </a:r>
                      <a:r>
                        <a:rPr baseline="30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(y</a:t>
                      </a:r>
                      <a:r>
                        <a:rPr baseline="-25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-y)</a:t>
                      </a:r>
                      <a:r>
                        <a:rPr baseline="30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Example…..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And finally, for each student, we need to compute the product of the deviation scores.</a:t>
            </a:r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4726544" y="11238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{F25D9293-F780-416C-AC88-0D77CD93C3AE}</a:tableStyleId>
              </a:tblPr>
              <a:tblGrid>
                <a:gridCol w="1455325"/>
                <a:gridCol w="1455325"/>
                <a:gridCol w="1455325"/>
                <a:gridCol w="1455325"/>
              </a:tblGrid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baseline="-25000"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-x)(y</a:t>
                      </a:r>
                      <a:r>
                        <a:rPr baseline="-25000"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8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Slope…..</a:t>
            </a:r>
            <a:endParaRPr/>
          </a:p>
        </p:txBody>
      </p:sp>
      <p:pic>
        <p:nvPicPr>
          <p:cNvPr id="128" name="Google Shape;12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323" y="1425664"/>
            <a:ext cx="2258789" cy="79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4153915" y="939171"/>
            <a:ext cx="3140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Pearson correlation coefficient 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016845" y="2337584"/>
            <a:ext cx="6555346" cy="957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27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808112" y="3170073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 the standard deviation of x (σ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x/ </a:t>
            </a:r>
            <a:r>
              <a:rPr baseline="-25000"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Sx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):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= sqrt [ Σ ( x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- x )</a:t>
            </a:r>
            <a:r>
              <a:rPr baseline="30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/ N-1 ]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= sqrt( 730/4 ) = sqrt(182.5) = 13.5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Next, we find the standard deviation of y, (σ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/</a:t>
            </a:r>
            <a:r>
              <a:rPr baseline="-25000"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):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= sqrt [ Σ ( y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- y )</a:t>
            </a:r>
            <a:r>
              <a:rPr baseline="30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/ N-1 ]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= sqrt( 630/4 ) = sqrt(157.5) = 12. 5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016845" y="5396248"/>
            <a:ext cx="6324890" cy="4875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497" l="-866" r="-38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Y-intercept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Linear Regression Function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Linear Regression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</a:t>
            </a:r>
            <a:r>
              <a:rPr lang="en-US" sz="18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y=a + bx</a:t>
            </a:r>
            <a:endParaRPr sz="1800">
              <a:solidFill>
                <a:srgbClr val="FF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        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y=27.08+0.641(x)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lang="en-US"/>
              <a:t> 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student made an 80 in Intro to Programming, the estimated statistics grade (y) would be: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     y=27.08+ 0.641(80)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       =27.08+51.28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       = 78.36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