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varScale="1">
        <p:scale>
          <a:sx n="69" d="100"/>
          <a:sy n="69" d="100"/>
        </p:scale>
        <p:origin x="11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0207830A-E23C-48BC-B471-3087EBCE7BE3}"/>
    <pc:docChg chg="undo redo custSel modSld">
      <pc:chgData name="Tōshirō" userId="a7559cd061a41bbe" providerId="LiveId" clId="{0207830A-E23C-48BC-B471-3087EBCE7BE3}" dt="2022-03-03T15:21:02.811" v="264" actId="21"/>
      <pc:docMkLst>
        <pc:docMk/>
      </pc:docMkLst>
      <pc:sldChg chg="modSp">
        <pc:chgData name="Tōshirō" userId="a7559cd061a41bbe" providerId="LiveId" clId="{0207830A-E23C-48BC-B471-3087EBCE7BE3}" dt="2022-03-03T13:14:00.364" v="141"/>
        <pc:sldMkLst>
          <pc:docMk/>
          <pc:sldMk cId="2905300999" sldId="256"/>
        </pc:sldMkLst>
        <pc:spChg chg="mod">
          <ac:chgData name="Tōshirō" userId="a7559cd061a41bbe" providerId="LiveId" clId="{0207830A-E23C-48BC-B471-3087EBCE7BE3}" dt="2022-03-03T13:14:00.364" v="141"/>
          <ac:spMkLst>
            <pc:docMk/>
            <pc:sldMk cId="2905300999" sldId="256"/>
            <ac:spMk id="2" creationId="{00000000-0000-0000-0000-000000000000}"/>
          </ac:spMkLst>
        </pc:spChg>
        <pc:spChg chg="mod">
          <ac:chgData name="Tōshirō" userId="a7559cd061a41bbe" providerId="LiveId" clId="{0207830A-E23C-48BC-B471-3087EBCE7BE3}" dt="2022-03-03T13:14:00.364" v="141"/>
          <ac:spMkLst>
            <pc:docMk/>
            <pc:sldMk cId="2905300999" sldId="256"/>
            <ac:spMk id="3" creationId="{00000000-0000-0000-0000-000000000000}"/>
          </ac:spMkLst>
        </pc:spChg>
      </pc:sldChg>
      <pc:sldChg chg="modSp">
        <pc:chgData name="Tōshirō" userId="a7559cd061a41bbe" providerId="LiveId" clId="{0207830A-E23C-48BC-B471-3087EBCE7BE3}" dt="2022-03-03T13:14:00.364" v="141"/>
        <pc:sldMkLst>
          <pc:docMk/>
          <pc:sldMk cId="3886892905" sldId="257"/>
        </pc:sldMkLst>
        <pc:spChg chg="mod">
          <ac:chgData name="Tōshirō" userId="a7559cd061a41bbe" providerId="LiveId" clId="{0207830A-E23C-48BC-B471-3087EBCE7BE3}" dt="2022-03-03T13:14:00.364" v="141"/>
          <ac:spMkLst>
            <pc:docMk/>
            <pc:sldMk cId="3886892905" sldId="257"/>
            <ac:spMk id="2" creationId="{00000000-0000-0000-0000-000000000000}"/>
          </ac:spMkLst>
        </pc:spChg>
        <pc:spChg chg="mod">
          <ac:chgData name="Tōshirō" userId="a7559cd061a41bbe" providerId="LiveId" clId="{0207830A-E23C-48BC-B471-3087EBCE7BE3}" dt="2022-03-03T13:14:00.364" v="141"/>
          <ac:spMkLst>
            <pc:docMk/>
            <pc:sldMk cId="3886892905" sldId="257"/>
            <ac:spMk id="3" creationId="{00000000-0000-0000-0000-000000000000}"/>
          </ac:spMkLst>
        </pc:spChg>
      </pc:sldChg>
      <pc:sldChg chg="modSp">
        <pc:chgData name="Tōshirō" userId="a7559cd061a41bbe" providerId="LiveId" clId="{0207830A-E23C-48BC-B471-3087EBCE7BE3}" dt="2022-03-03T13:14:00.364" v="141"/>
        <pc:sldMkLst>
          <pc:docMk/>
          <pc:sldMk cId="2631402232" sldId="258"/>
        </pc:sldMkLst>
        <pc:spChg chg="mod">
          <ac:chgData name="Tōshirō" userId="a7559cd061a41bbe" providerId="LiveId" clId="{0207830A-E23C-48BC-B471-3087EBCE7BE3}" dt="2022-03-03T13:14:00.364" v="141"/>
          <ac:spMkLst>
            <pc:docMk/>
            <pc:sldMk cId="2631402232" sldId="258"/>
            <ac:spMk id="2" creationId="{00000000-0000-0000-0000-000000000000}"/>
          </ac:spMkLst>
        </pc:spChg>
        <pc:spChg chg="mod">
          <ac:chgData name="Tōshirō" userId="a7559cd061a41bbe" providerId="LiveId" clId="{0207830A-E23C-48BC-B471-3087EBCE7BE3}" dt="2022-03-03T13:14:00.364" v="141"/>
          <ac:spMkLst>
            <pc:docMk/>
            <pc:sldMk cId="2631402232" sldId="258"/>
            <ac:spMk id="3" creationId="{00000000-0000-0000-0000-000000000000}"/>
          </ac:spMkLst>
        </pc:spChg>
      </pc:sldChg>
      <pc:sldChg chg="modSp">
        <pc:chgData name="Tōshirō" userId="a7559cd061a41bbe" providerId="LiveId" clId="{0207830A-E23C-48BC-B471-3087EBCE7BE3}" dt="2022-03-03T13:14:00.364" v="141"/>
        <pc:sldMkLst>
          <pc:docMk/>
          <pc:sldMk cId="21430010" sldId="259"/>
        </pc:sldMkLst>
        <pc:spChg chg="mod">
          <ac:chgData name="Tōshirō" userId="a7559cd061a41bbe" providerId="LiveId" clId="{0207830A-E23C-48BC-B471-3087EBCE7BE3}" dt="2022-03-03T13:14:00.364" v="141"/>
          <ac:spMkLst>
            <pc:docMk/>
            <pc:sldMk cId="21430010" sldId="259"/>
            <ac:spMk id="2" creationId="{00000000-0000-0000-0000-000000000000}"/>
          </ac:spMkLst>
        </pc:spChg>
        <pc:spChg chg="mod">
          <ac:chgData name="Tōshirō" userId="a7559cd061a41bbe" providerId="LiveId" clId="{0207830A-E23C-48BC-B471-3087EBCE7BE3}" dt="2022-03-03T13:14:00.364" v="141"/>
          <ac:spMkLst>
            <pc:docMk/>
            <pc:sldMk cId="21430010" sldId="259"/>
            <ac:spMk id="3" creationId="{00000000-0000-0000-0000-000000000000}"/>
          </ac:spMkLst>
        </pc:spChg>
      </pc:sldChg>
      <pc:sldChg chg="modSp">
        <pc:chgData name="Tōshirō" userId="a7559cd061a41bbe" providerId="LiveId" clId="{0207830A-E23C-48BC-B471-3087EBCE7BE3}" dt="2022-03-03T13:14:00.364" v="141"/>
        <pc:sldMkLst>
          <pc:docMk/>
          <pc:sldMk cId="4073913669" sldId="260"/>
        </pc:sldMkLst>
        <pc:spChg chg="mod">
          <ac:chgData name="Tōshirō" userId="a7559cd061a41bbe" providerId="LiveId" clId="{0207830A-E23C-48BC-B471-3087EBCE7BE3}" dt="2022-03-03T13:14:00.364" v="141"/>
          <ac:spMkLst>
            <pc:docMk/>
            <pc:sldMk cId="4073913669" sldId="260"/>
            <ac:spMk id="2" creationId="{00000000-0000-0000-0000-000000000000}"/>
          </ac:spMkLst>
        </pc:spChg>
        <pc:spChg chg="mod">
          <ac:chgData name="Tōshirō" userId="a7559cd061a41bbe" providerId="LiveId" clId="{0207830A-E23C-48BC-B471-3087EBCE7BE3}" dt="2022-03-03T13:14:00.364" v="141"/>
          <ac:spMkLst>
            <pc:docMk/>
            <pc:sldMk cId="4073913669" sldId="260"/>
            <ac:spMk id="3" creationId="{00000000-0000-0000-0000-000000000000}"/>
          </ac:spMkLst>
        </pc:spChg>
      </pc:sldChg>
      <pc:sldChg chg="modSp">
        <pc:chgData name="Tōshirō" userId="a7559cd061a41bbe" providerId="LiveId" clId="{0207830A-E23C-48BC-B471-3087EBCE7BE3}" dt="2022-03-03T13:14:00.364" v="141"/>
        <pc:sldMkLst>
          <pc:docMk/>
          <pc:sldMk cId="3479595052" sldId="261"/>
        </pc:sldMkLst>
        <pc:spChg chg="mod">
          <ac:chgData name="Tōshirō" userId="a7559cd061a41bbe" providerId="LiveId" clId="{0207830A-E23C-48BC-B471-3087EBCE7BE3}" dt="2022-03-03T13:14:00.364" v="141"/>
          <ac:spMkLst>
            <pc:docMk/>
            <pc:sldMk cId="3479595052" sldId="261"/>
            <ac:spMk id="2" creationId="{00000000-0000-0000-0000-000000000000}"/>
          </ac:spMkLst>
        </pc:spChg>
        <pc:spChg chg="mod">
          <ac:chgData name="Tōshirō" userId="a7559cd061a41bbe" providerId="LiveId" clId="{0207830A-E23C-48BC-B471-3087EBCE7BE3}" dt="2022-03-03T13:14:00.364" v="141"/>
          <ac:spMkLst>
            <pc:docMk/>
            <pc:sldMk cId="3479595052" sldId="261"/>
            <ac:spMk id="3" creationId="{00000000-0000-0000-0000-000000000000}"/>
          </ac:spMkLst>
        </pc:spChg>
      </pc:sldChg>
      <pc:sldChg chg="modSp">
        <pc:chgData name="Tōshirō" userId="a7559cd061a41bbe" providerId="LiveId" clId="{0207830A-E23C-48BC-B471-3087EBCE7BE3}" dt="2022-03-03T13:14:00.364" v="141"/>
        <pc:sldMkLst>
          <pc:docMk/>
          <pc:sldMk cId="247193912" sldId="262"/>
        </pc:sldMkLst>
        <pc:spChg chg="mod">
          <ac:chgData name="Tōshirō" userId="a7559cd061a41bbe" providerId="LiveId" clId="{0207830A-E23C-48BC-B471-3087EBCE7BE3}" dt="2022-03-03T13:14:00.364" v="141"/>
          <ac:spMkLst>
            <pc:docMk/>
            <pc:sldMk cId="247193912" sldId="262"/>
            <ac:spMk id="2" creationId="{00000000-0000-0000-0000-000000000000}"/>
          </ac:spMkLst>
        </pc:spChg>
        <pc:spChg chg="mod">
          <ac:chgData name="Tōshirō" userId="a7559cd061a41bbe" providerId="LiveId" clId="{0207830A-E23C-48BC-B471-3087EBCE7BE3}" dt="2022-03-03T13:14:00.364" v="141"/>
          <ac:spMkLst>
            <pc:docMk/>
            <pc:sldMk cId="247193912" sldId="262"/>
            <ac:spMk id="3" creationId="{00000000-0000-0000-0000-000000000000}"/>
          </ac:spMkLst>
        </pc:spChg>
      </pc:sldChg>
      <pc:sldChg chg="modSp">
        <pc:chgData name="Tōshirō" userId="a7559cd061a41bbe" providerId="LiveId" clId="{0207830A-E23C-48BC-B471-3087EBCE7BE3}" dt="2022-03-03T13:14:00.364" v="141"/>
        <pc:sldMkLst>
          <pc:docMk/>
          <pc:sldMk cId="476640994" sldId="263"/>
        </pc:sldMkLst>
        <pc:spChg chg="mod">
          <ac:chgData name="Tōshirō" userId="a7559cd061a41bbe" providerId="LiveId" clId="{0207830A-E23C-48BC-B471-3087EBCE7BE3}" dt="2022-03-03T13:14:00.364" v="141"/>
          <ac:spMkLst>
            <pc:docMk/>
            <pc:sldMk cId="476640994" sldId="263"/>
            <ac:spMk id="2" creationId="{00000000-0000-0000-0000-000000000000}"/>
          </ac:spMkLst>
        </pc:spChg>
        <pc:spChg chg="mod">
          <ac:chgData name="Tōshirō" userId="a7559cd061a41bbe" providerId="LiveId" clId="{0207830A-E23C-48BC-B471-3087EBCE7BE3}" dt="2022-03-03T13:14:00.364" v="141"/>
          <ac:spMkLst>
            <pc:docMk/>
            <pc:sldMk cId="476640994" sldId="263"/>
            <ac:spMk id="3" creationId="{00000000-0000-0000-0000-000000000000}"/>
          </ac:spMkLst>
        </pc:spChg>
      </pc:sldChg>
      <pc:sldChg chg="modSp mod">
        <pc:chgData name="Tōshirō" userId="a7559cd061a41bbe" providerId="LiveId" clId="{0207830A-E23C-48BC-B471-3087EBCE7BE3}" dt="2022-03-03T13:14:00.364" v="141"/>
        <pc:sldMkLst>
          <pc:docMk/>
          <pc:sldMk cId="2160974336" sldId="264"/>
        </pc:sldMkLst>
        <pc:spChg chg="mod">
          <ac:chgData name="Tōshirō" userId="a7559cd061a41bbe" providerId="LiveId" clId="{0207830A-E23C-48BC-B471-3087EBCE7BE3}" dt="2022-03-03T13:14:00.364" v="141"/>
          <ac:spMkLst>
            <pc:docMk/>
            <pc:sldMk cId="2160974336" sldId="264"/>
            <ac:spMk id="2" creationId="{00000000-0000-0000-0000-000000000000}"/>
          </ac:spMkLst>
        </pc:spChg>
        <pc:spChg chg="mod">
          <ac:chgData name="Tōshirō" userId="a7559cd061a41bbe" providerId="LiveId" clId="{0207830A-E23C-48BC-B471-3087EBCE7BE3}" dt="2022-03-01T20:31:08.962" v="2" actId="1038"/>
          <ac:spMkLst>
            <pc:docMk/>
            <pc:sldMk cId="2160974336" sldId="264"/>
            <ac:spMk id="3" creationId="{00000000-0000-0000-0000-000000000000}"/>
          </ac:spMkLst>
        </pc:spChg>
      </pc:sldChg>
      <pc:sldChg chg="modSp">
        <pc:chgData name="Tōshirō" userId="a7559cd061a41bbe" providerId="LiveId" clId="{0207830A-E23C-48BC-B471-3087EBCE7BE3}" dt="2022-03-03T13:14:00.364" v="141"/>
        <pc:sldMkLst>
          <pc:docMk/>
          <pc:sldMk cId="1305728598" sldId="265"/>
        </pc:sldMkLst>
        <pc:spChg chg="mod">
          <ac:chgData name="Tōshirō" userId="a7559cd061a41bbe" providerId="LiveId" clId="{0207830A-E23C-48BC-B471-3087EBCE7BE3}" dt="2022-03-03T13:14:00.364" v="141"/>
          <ac:spMkLst>
            <pc:docMk/>
            <pc:sldMk cId="1305728598" sldId="265"/>
            <ac:spMk id="2" creationId="{00000000-0000-0000-0000-000000000000}"/>
          </ac:spMkLst>
        </pc:spChg>
        <pc:spChg chg="mod">
          <ac:chgData name="Tōshirō" userId="a7559cd061a41bbe" providerId="LiveId" clId="{0207830A-E23C-48BC-B471-3087EBCE7BE3}" dt="2022-03-03T13:14:00.364" v="141"/>
          <ac:spMkLst>
            <pc:docMk/>
            <pc:sldMk cId="1305728598" sldId="265"/>
            <ac:spMk id="3" creationId="{00000000-0000-0000-0000-000000000000}"/>
          </ac:spMkLst>
        </pc:spChg>
      </pc:sldChg>
      <pc:sldChg chg="modSp mod">
        <pc:chgData name="Tōshirō" userId="a7559cd061a41bbe" providerId="LiveId" clId="{0207830A-E23C-48BC-B471-3087EBCE7BE3}" dt="2022-03-03T13:14:00.364" v="141"/>
        <pc:sldMkLst>
          <pc:docMk/>
          <pc:sldMk cId="3881318024" sldId="266"/>
        </pc:sldMkLst>
        <pc:spChg chg="mod">
          <ac:chgData name="Tōshirō" userId="a7559cd061a41bbe" providerId="LiveId" clId="{0207830A-E23C-48BC-B471-3087EBCE7BE3}" dt="2022-03-03T13:14:00.364" v="141"/>
          <ac:spMkLst>
            <pc:docMk/>
            <pc:sldMk cId="3881318024" sldId="266"/>
            <ac:spMk id="2" creationId="{00000000-0000-0000-0000-000000000000}"/>
          </ac:spMkLst>
        </pc:spChg>
        <pc:spChg chg="mod">
          <ac:chgData name="Tōshirō" userId="a7559cd061a41bbe" providerId="LiveId" clId="{0207830A-E23C-48BC-B471-3087EBCE7BE3}" dt="2022-03-03T13:14:00.364" v="141"/>
          <ac:spMkLst>
            <pc:docMk/>
            <pc:sldMk cId="3881318024" sldId="266"/>
            <ac:spMk id="3" creationId="{00000000-0000-0000-0000-000000000000}"/>
          </ac:spMkLst>
        </pc:spChg>
        <pc:picChg chg="mod">
          <ac:chgData name="Tōshirō" userId="a7559cd061a41bbe" providerId="LiveId" clId="{0207830A-E23C-48BC-B471-3087EBCE7BE3}" dt="2022-03-01T20:32:55.928" v="4" actId="1037"/>
          <ac:picMkLst>
            <pc:docMk/>
            <pc:sldMk cId="3881318024" sldId="266"/>
            <ac:picMk id="4" creationId="{00000000-0000-0000-0000-000000000000}"/>
          </ac:picMkLst>
        </pc:picChg>
      </pc:sldChg>
      <pc:sldChg chg="modSp mod">
        <pc:chgData name="Tōshirō" userId="a7559cd061a41bbe" providerId="LiveId" clId="{0207830A-E23C-48BC-B471-3087EBCE7BE3}" dt="2022-03-01T20:32:43.294" v="3" actId="1035"/>
        <pc:sldMkLst>
          <pc:docMk/>
          <pc:sldMk cId="3651344012" sldId="267"/>
        </pc:sldMkLst>
        <pc:picChg chg="mod">
          <ac:chgData name="Tōshirō" userId="a7559cd061a41bbe" providerId="LiveId" clId="{0207830A-E23C-48BC-B471-3087EBCE7BE3}" dt="2022-03-01T20:32:43.294" v="3" actId="1035"/>
          <ac:picMkLst>
            <pc:docMk/>
            <pc:sldMk cId="3651344012" sldId="267"/>
            <ac:picMk id="4" creationId="{00000000-0000-0000-0000-000000000000}"/>
          </ac:picMkLst>
        </pc:picChg>
      </pc:sldChg>
      <pc:sldChg chg="modSp mod">
        <pc:chgData name="Tōshirō" userId="a7559cd061a41bbe" providerId="LiveId" clId="{0207830A-E23C-48BC-B471-3087EBCE7BE3}" dt="2022-03-03T13:14:00.364" v="141"/>
        <pc:sldMkLst>
          <pc:docMk/>
          <pc:sldMk cId="1945301684" sldId="268"/>
        </pc:sldMkLst>
        <pc:spChg chg="mod">
          <ac:chgData name="Tōshirō" userId="a7559cd061a41bbe" providerId="LiveId" clId="{0207830A-E23C-48BC-B471-3087EBCE7BE3}" dt="2022-03-03T13:14:00.364" v="141"/>
          <ac:spMkLst>
            <pc:docMk/>
            <pc:sldMk cId="1945301684" sldId="268"/>
            <ac:spMk id="2" creationId="{00000000-0000-0000-0000-000000000000}"/>
          </ac:spMkLst>
        </pc:spChg>
        <pc:spChg chg="mod">
          <ac:chgData name="Tōshirō" userId="a7559cd061a41bbe" providerId="LiveId" clId="{0207830A-E23C-48BC-B471-3087EBCE7BE3}" dt="2022-03-03T13:14:00.364" v="141"/>
          <ac:spMkLst>
            <pc:docMk/>
            <pc:sldMk cId="1945301684" sldId="268"/>
            <ac:spMk id="3" creationId="{00000000-0000-0000-0000-000000000000}"/>
          </ac:spMkLst>
        </pc:spChg>
        <pc:picChg chg="mod">
          <ac:chgData name="Tōshirō" userId="a7559cd061a41bbe" providerId="LiveId" clId="{0207830A-E23C-48BC-B471-3087EBCE7BE3}" dt="2022-03-01T20:33:03.913" v="5" actId="1038"/>
          <ac:picMkLst>
            <pc:docMk/>
            <pc:sldMk cId="1945301684" sldId="268"/>
            <ac:picMk id="4" creationId="{00000000-0000-0000-0000-000000000000}"/>
          </ac:picMkLst>
        </pc:picChg>
      </pc:sldChg>
      <pc:sldChg chg="modSp">
        <pc:chgData name="Tōshirō" userId="a7559cd061a41bbe" providerId="LiveId" clId="{0207830A-E23C-48BC-B471-3087EBCE7BE3}" dt="2022-03-03T13:14:00.364" v="141"/>
        <pc:sldMkLst>
          <pc:docMk/>
          <pc:sldMk cId="2729588166" sldId="269"/>
        </pc:sldMkLst>
        <pc:spChg chg="mod">
          <ac:chgData name="Tōshirō" userId="a7559cd061a41bbe" providerId="LiveId" clId="{0207830A-E23C-48BC-B471-3087EBCE7BE3}" dt="2022-03-03T13:14:00.364" v="141"/>
          <ac:spMkLst>
            <pc:docMk/>
            <pc:sldMk cId="2729588166" sldId="269"/>
            <ac:spMk id="2" creationId="{00000000-0000-0000-0000-000000000000}"/>
          </ac:spMkLst>
        </pc:spChg>
        <pc:spChg chg="mod">
          <ac:chgData name="Tōshirō" userId="a7559cd061a41bbe" providerId="LiveId" clId="{0207830A-E23C-48BC-B471-3087EBCE7BE3}" dt="2022-03-03T13:14:00.364" v="141"/>
          <ac:spMkLst>
            <pc:docMk/>
            <pc:sldMk cId="2729588166" sldId="269"/>
            <ac:spMk id="3" creationId="{00000000-0000-0000-0000-000000000000}"/>
          </ac:spMkLst>
        </pc:spChg>
      </pc:sldChg>
      <pc:sldChg chg="modSp mod">
        <pc:chgData name="Tōshirō" userId="a7559cd061a41bbe" providerId="LiveId" clId="{0207830A-E23C-48BC-B471-3087EBCE7BE3}" dt="2022-03-03T13:14:00.364" v="141"/>
        <pc:sldMkLst>
          <pc:docMk/>
          <pc:sldMk cId="1326667688" sldId="270"/>
        </pc:sldMkLst>
        <pc:spChg chg="mod">
          <ac:chgData name="Tōshirō" userId="a7559cd061a41bbe" providerId="LiveId" clId="{0207830A-E23C-48BC-B471-3087EBCE7BE3}" dt="2022-03-03T13:06:17.870" v="97" actId="1036"/>
          <ac:spMkLst>
            <pc:docMk/>
            <pc:sldMk cId="1326667688" sldId="270"/>
            <ac:spMk id="2" creationId="{00000000-0000-0000-0000-000000000000}"/>
          </ac:spMkLst>
        </pc:spChg>
        <pc:spChg chg="mod">
          <ac:chgData name="Tōshirō" userId="a7559cd061a41bbe" providerId="LiveId" clId="{0207830A-E23C-48BC-B471-3087EBCE7BE3}" dt="2022-03-03T13:14:00.364" v="141"/>
          <ac:spMkLst>
            <pc:docMk/>
            <pc:sldMk cId="1326667688" sldId="270"/>
            <ac:spMk id="3" creationId="{00000000-0000-0000-0000-000000000000}"/>
          </ac:spMkLst>
        </pc:spChg>
      </pc:sldChg>
      <pc:sldChg chg="modSp mod">
        <pc:chgData name="Tōshirō" userId="a7559cd061a41bbe" providerId="LiveId" clId="{0207830A-E23C-48BC-B471-3087EBCE7BE3}" dt="2022-03-03T13:14:00.364" v="141"/>
        <pc:sldMkLst>
          <pc:docMk/>
          <pc:sldMk cId="516030723" sldId="271"/>
        </pc:sldMkLst>
        <pc:spChg chg="mod">
          <ac:chgData name="Tōshirō" userId="a7559cd061a41bbe" providerId="LiveId" clId="{0207830A-E23C-48BC-B471-3087EBCE7BE3}" dt="2022-03-03T13:12:38.256" v="110" actId="1038"/>
          <ac:spMkLst>
            <pc:docMk/>
            <pc:sldMk cId="516030723" sldId="271"/>
            <ac:spMk id="2" creationId="{00000000-0000-0000-0000-000000000000}"/>
          </ac:spMkLst>
        </pc:spChg>
        <pc:spChg chg="mod">
          <ac:chgData name="Tōshirō" userId="a7559cd061a41bbe" providerId="LiveId" clId="{0207830A-E23C-48BC-B471-3087EBCE7BE3}" dt="2022-03-03T13:14:00.364" v="141"/>
          <ac:spMkLst>
            <pc:docMk/>
            <pc:sldMk cId="516030723" sldId="271"/>
            <ac:spMk id="3" creationId="{00000000-0000-0000-0000-000000000000}"/>
          </ac:spMkLst>
        </pc:spChg>
      </pc:sldChg>
      <pc:sldChg chg="modSp">
        <pc:chgData name="Tōshirō" userId="a7559cd061a41bbe" providerId="LiveId" clId="{0207830A-E23C-48BC-B471-3087EBCE7BE3}" dt="2022-03-03T13:14:00.364" v="141"/>
        <pc:sldMkLst>
          <pc:docMk/>
          <pc:sldMk cId="437164554" sldId="272"/>
        </pc:sldMkLst>
        <pc:spChg chg="mod">
          <ac:chgData name="Tōshirō" userId="a7559cd061a41bbe" providerId="LiveId" clId="{0207830A-E23C-48BC-B471-3087EBCE7BE3}" dt="2022-03-03T13:14:00.364" v="141"/>
          <ac:spMkLst>
            <pc:docMk/>
            <pc:sldMk cId="437164554" sldId="272"/>
            <ac:spMk id="2" creationId="{00000000-0000-0000-0000-000000000000}"/>
          </ac:spMkLst>
        </pc:spChg>
        <pc:spChg chg="mod">
          <ac:chgData name="Tōshirō" userId="a7559cd061a41bbe" providerId="LiveId" clId="{0207830A-E23C-48BC-B471-3087EBCE7BE3}" dt="2022-03-03T13:14:00.364" v="141"/>
          <ac:spMkLst>
            <pc:docMk/>
            <pc:sldMk cId="437164554" sldId="272"/>
            <ac:spMk id="3" creationId="{00000000-0000-0000-0000-000000000000}"/>
          </ac:spMkLst>
        </pc:spChg>
      </pc:sldChg>
      <pc:sldChg chg="modSp">
        <pc:chgData name="Tōshirō" userId="a7559cd061a41bbe" providerId="LiveId" clId="{0207830A-E23C-48BC-B471-3087EBCE7BE3}" dt="2022-03-03T13:14:00.364" v="141"/>
        <pc:sldMkLst>
          <pc:docMk/>
          <pc:sldMk cId="3426113599" sldId="273"/>
        </pc:sldMkLst>
        <pc:spChg chg="mod">
          <ac:chgData name="Tōshirō" userId="a7559cd061a41bbe" providerId="LiveId" clId="{0207830A-E23C-48BC-B471-3087EBCE7BE3}" dt="2022-03-03T13:14:00.364" v="141"/>
          <ac:spMkLst>
            <pc:docMk/>
            <pc:sldMk cId="3426113599" sldId="273"/>
            <ac:spMk id="2" creationId="{00000000-0000-0000-0000-000000000000}"/>
          </ac:spMkLst>
        </pc:spChg>
        <pc:spChg chg="mod">
          <ac:chgData name="Tōshirō" userId="a7559cd061a41bbe" providerId="LiveId" clId="{0207830A-E23C-48BC-B471-3087EBCE7BE3}" dt="2022-03-03T13:14:00.364" v="141"/>
          <ac:spMkLst>
            <pc:docMk/>
            <pc:sldMk cId="3426113599" sldId="273"/>
            <ac:spMk id="3" creationId="{00000000-0000-0000-0000-000000000000}"/>
          </ac:spMkLst>
        </pc:spChg>
      </pc:sldChg>
      <pc:sldChg chg="addSp delSp modSp mod setBg delDesignElem">
        <pc:chgData name="Tōshirō" userId="a7559cd061a41bbe" providerId="LiveId" clId="{0207830A-E23C-48BC-B471-3087EBCE7BE3}" dt="2022-03-03T13:17:57.351" v="146" actId="20577"/>
        <pc:sldMkLst>
          <pc:docMk/>
          <pc:sldMk cId="1676686889" sldId="274"/>
        </pc:sldMkLst>
        <pc:spChg chg="mod">
          <ac:chgData name="Tōshirō" userId="a7559cd061a41bbe" providerId="LiveId" clId="{0207830A-E23C-48BC-B471-3087EBCE7BE3}" dt="2022-03-03T13:13:43.180" v="129" actId="26606"/>
          <ac:spMkLst>
            <pc:docMk/>
            <pc:sldMk cId="1676686889" sldId="274"/>
            <ac:spMk id="2" creationId="{00000000-0000-0000-0000-000000000000}"/>
          </ac:spMkLst>
        </pc:spChg>
        <pc:spChg chg="add del">
          <ac:chgData name="Tōshirō" userId="a7559cd061a41bbe" providerId="LiveId" clId="{0207830A-E23C-48BC-B471-3087EBCE7BE3}" dt="2022-03-03T13:13:29.678" v="125" actId="26606"/>
          <ac:spMkLst>
            <pc:docMk/>
            <pc:sldMk cId="1676686889" sldId="274"/>
            <ac:spMk id="3" creationId="{00000000-0000-0000-0000-000000000000}"/>
          </ac:spMkLst>
        </pc:spChg>
        <pc:spChg chg="add del">
          <ac:chgData name="Tōshirō" userId="a7559cd061a41bbe" providerId="LiveId" clId="{0207830A-E23C-48BC-B471-3087EBCE7BE3}" dt="2022-03-03T13:13:43.187" v="130" actId="26606"/>
          <ac:spMkLst>
            <pc:docMk/>
            <pc:sldMk cId="1676686889" sldId="274"/>
            <ac:spMk id="8" creationId="{CBB2B1F0-0DD6-4744-9A46-7A344FB48E40}"/>
          </ac:spMkLst>
        </pc:spChg>
        <pc:spChg chg="add del">
          <ac:chgData name="Tōshirō" userId="a7559cd061a41bbe" providerId="LiveId" clId="{0207830A-E23C-48BC-B471-3087EBCE7BE3}" dt="2022-03-03T13:13:29.667" v="124" actId="26606"/>
          <ac:spMkLst>
            <pc:docMk/>
            <pc:sldMk cId="1676686889" sldId="274"/>
            <ac:spMk id="9" creationId="{42285737-90EE-47DC-AC80-8AE156B11969}"/>
          </ac:spMkLst>
        </pc:spChg>
        <pc:spChg chg="add del">
          <ac:chgData name="Tōshirō" userId="a7559cd061a41bbe" providerId="LiveId" clId="{0207830A-E23C-48BC-B471-3087EBCE7BE3}" dt="2022-03-03T13:13:43.187" v="130" actId="26606"/>
          <ac:spMkLst>
            <pc:docMk/>
            <pc:sldMk cId="1676686889" sldId="274"/>
            <ac:spMk id="10" creationId="{52D502E5-F6B4-4D58-B4AE-FC466FF15EE8}"/>
          </ac:spMkLst>
        </pc:spChg>
        <pc:spChg chg="add del">
          <ac:chgData name="Tōshirō" userId="a7559cd061a41bbe" providerId="LiveId" clId="{0207830A-E23C-48BC-B471-3087EBCE7BE3}" dt="2022-03-03T13:13:43.187" v="130" actId="26606"/>
          <ac:spMkLst>
            <pc:docMk/>
            <pc:sldMk cId="1676686889" sldId="274"/>
            <ac:spMk id="12" creationId="{9DECDBF4-02B6-4BB4-B65B-B8107AD6A9E8}"/>
          </ac:spMkLst>
        </pc:spChg>
        <pc:spChg chg="add del">
          <ac:chgData name="Tōshirō" userId="a7559cd061a41bbe" providerId="LiveId" clId="{0207830A-E23C-48BC-B471-3087EBCE7BE3}" dt="2022-03-03T13:13:43.187" v="130" actId="26606"/>
          <ac:spMkLst>
            <pc:docMk/>
            <pc:sldMk cId="1676686889" sldId="274"/>
            <ac:spMk id="19" creationId="{00000000-0000-0000-0000-000000000000}"/>
          </ac:spMkLst>
        </pc:spChg>
        <pc:spChg chg="add del">
          <ac:chgData name="Tōshirō" userId="a7559cd061a41bbe" providerId="LiveId" clId="{0207830A-E23C-48BC-B471-3087EBCE7BE3}" dt="2022-03-03T13:13:43.180" v="129" actId="26606"/>
          <ac:spMkLst>
            <pc:docMk/>
            <pc:sldMk cId="1676686889" sldId="274"/>
            <ac:spMk id="24" creationId="{DAF1966E-FD40-4A4A-B61B-C4DF7FA05F06}"/>
          </ac:spMkLst>
        </pc:spChg>
        <pc:spChg chg="add del">
          <ac:chgData name="Tōshirō" userId="a7559cd061a41bbe" providerId="LiveId" clId="{0207830A-E23C-48BC-B471-3087EBCE7BE3}" dt="2022-03-03T13:13:41.365" v="127" actId="26606"/>
          <ac:spMkLst>
            <pc:docMk/>
            <pc:sldMk cId="1676686889" sldId="274"/>
            <ac:spMk id="25" creationId="{2F3856E9-4239-4EE7-A372-FDCF4882FDF6}"/>
          </ac:spMkLst>
        </pc:spChg>
        <pc:spChg chg="add del">
          <ac:chgData name="Tōshirō" userId="a7559cd061a41bbe" providerId="LiveId" clId="{0207830A-E23C-48BC-B471-3087EBCE7BE3}" dt="2022-03-03T13:13:43.180" v="129" actId="26606"/>
          <ac:spMkLst>
            <pc:docMk/>
            <pc:sldMk cId="1676686889" sldId="274"/>
            <ac:spMk id="26" creationId="{047BFA19-D45E-416B-A404-7AF2F3F27017}"/>
          </ac:spMkLst>
        </pc:spChg>
        <pc:spChg chg="add del">
          <ac:chgData name="Tōshirō" userId="a7559cd061a41bbe" providerId="LiveId" clId="{0207830A-E23C-48BC-B471-3087EBCE7BE3}" dt="2022-03-03T13:13:41.365" v="127" actId="26606"/>
          <ac:spMkLst>
            <pc:docMk/>
            <pc:sldMk cId="1676686889" sldId="274"/>
            <ac:spMk id="27" creationId="{CCC9CDCF-90F8-42B0-BD0A-794C52688098}"/>
          </ac:spMkLst>
        </pc:spChg>
        <pc:spChg chg="add del">
          <ac:chgData name="Tōshirō" userId="a7559cd061a41bbe" providerId="LiveId" clId="{0207830A-E23C-48BC-B471-3087EBCE7BE3}" dt="2022-03-03T13:13:43.180" v="129" actId="26606"/>
          <ac:spMkLst>
            <pc:docMk/>
            <pc:sldMk cId="1676686889" sldId="274"/>
            <ac:spMk id="28" creationId="{8E0105E7-23DB-4CF2-8258-FF47C7620F6E}"/>
          </ac:spMkLst>
        </pc:spChg>
        <pc:spChg chg="add del">
          <ac:chgData name="Tōshirō" userId="a7559cd061a41bbe" providerId="LiveId" clId="{0207830A-E23C-48BC-B471-3087EBCE7BE3}" dt="2022-03-03T13:13:43.180" v="129" actId="26606"/>
          <ac:spMkLst>
            <pc:docMk/>
            <pc:sldMk cId="1676686889" sldId="274"/>
            <ac:spMk id="36" creationId="{074B4F7D-14B2-478B-8BF5-01E4E0C5D263}"/>
          </ac:spMkLst>
        </pc:spChg>
        <pc:spChg chg="add del">
          <ac:chgData name="Tōshirō" userId="a7559cd061a41bbe" providerId="LiveId" clId="{0207830A-E23C-48BC-B471-3087EBCE7BE3}" dt="2022-03-03T13:13:43.180" v="129" actId="26606"/>
          <ac:spMkLst>
            <pc:docMk/>
            <pc:sldMk cId="1676686889" sldId="274"/>
            <ac:spMk id="37" creationId="{00000000-0000-0000-0000-000000000000}"/>
          </ac:spMkLst>
        </pc:spChg>
        <pc:spChg chg="add del">
          <ac:chgData name="Tōshirō" userId="a7559cd061a41bbe" providerId="LiveId" clId="{0207830A-E23C-48BC-B471-3087EBCE7BE3}" dt="2022-03-03T13:14:00.364" v="141"/>
          <ac:spMkLst>
            <pc:docMk/>
            <pc:sldMk cId="1676686889" sldId="274"/>
            <ac:spMk id="39" creationId="{CBB2B1F0-0DD6-4744-9A46-7A344FB48E40}"/>
          </ac:spMkLst>
        </pc:spChg>
        <pc:spChg chg="add del">
          <ac:chgData name="Tōshirō" userId="a7559cd061a41bbe" providerId="LiveId" clId="{0207830A-E23C-48BC-B471-3087EBCE7BE3}" dt="2022-03-03T13:14:00.364" v="141"/>
          <ac:spMkLst>
            <pc:docMk/>
            <pc:sldMk cId="1676686889" sldId="274"/>
            <ac:spMk id="40" creationId="{52D502E5-F6B4-4D58-B4AE-FC466FF15EE8}"/>
          </ac:spMkLst>
        </pc:spChg>
        <pc:spChg chg="add del">
          <ac:chgData name="Tōshirō" userId="a7559cd061a41bbe" providerId="LiveId" clId="{0207830A-E23C-48BC-B471-3087EBCE7BE3}" dt="2022-03-03T13:14:00.364" v="141"/>
          <ac:spMkLst>
            <pc:docMk/>
            <pc:sldMk cId="1676686889" sldId="274"/>
            <ac:spMk id="41" creationId="{9DECDBF4-02B6-4BB4-B65B-B8107AD6A9E8}"/>
          </ac:spMkLst>
        </pc:spChg>
        <pc:spChg chg="add mod">
          <ac:chgData name="Tōshirō" userId="a7559cd061a41bbe" providerId="LiveId" clId="{0207830A-E23C-48BC-B471-3087EBCE7BE3}" dt="2022-03-03T13:17:57.351" v="146" actId="20577"/>
          <ac:spMkLst>
            <pc:docMk/>
            <pc:sldMk cId="1676686889" sldId="274"/>
            <ac:spMk id="42" creationId="{00000000-0000-0000-0000-000000000000}"/>
          </ac:spMkLst>
        </pc:spChg>
        <pc:spChg chg="add">
          <ac:chgData name="Tōshirō" userId="a7559cd061a41bbe" providerId="LiveId" clId="{0207830A-E23C-48BC-B471-3087EBCE7BE3}" dt="2022-03-03T13:14:03.841" v="142" actId="26606"/>
          <ac:spMkLst>
            <pc:docMk/>
            <pc:sldMk cId="1676686889" sldId="274"/>
            <ac:spMk id="47" creationId="{CBB2B1F0-0DD6-4744-9A46-7A344FB48E40}"/>
          </ac:spMkLst>
        </pc:spChg>
        <pc:spChg chg="add">
          <ac:chgData name="Tōshirō" userId="a7559cd061a41bbe" providerId="LiveId" clId="{0207830A-E23C-48BC-B471-3087EBCE7BE3}" dt="2022-03-03T13:14:03.841" v="142" actId="26606"/>
          <ac:spMkLst>
            <pc:docMk/>
            <pc:sldMk cId="1676686889" sldId="274"/>
            <ac:spMk id="49" creationId="{52D502E5-F6B4-4D58-B4AE-FC466FF15EE8}"/>
          </ac:spMkLst>
        </pc:spChg>
        <pc:spChg chg="add">
          <ac:chgData name="Tōshirō" userId="a7559cd061a41bbe" providerId="LiveId" clId="{0207830A-E23C-48BC-B471-3087EBCE7BE3}" dt="2022-03-03T13:14:03.841" v="142" actId="26606"/>
          <ac:spMkLst>
            <pc:docMk/>
            <pc:sldMk cId="1676686889" sldId="274"/>
            <ac:spMk id="51" creationId="{9DECDBF4-02B6-4BB4-B65B-B8107AD6A9E8}"/>
          </ac:spMkLst>
        </pc:spChg>
        <pc:grpChg chg="add del">
          <ac:chgData name="Tōshirō" userId="a7559cd061a41bbe" providerId="LiveId" clId="{0207830A-E23C-48BC-B471-3087EBCE7BE3}" dt="2022-03-03T13:13:29.667" v="124" actId="26606"/>
          <ac:grpSpMkLst>
            <pc:docMk/>
            <pc:sldMk cId="1676686889" sldId="274"/>
            <ac:grpSpMk id="11" creationId="{B57BDC17-F1B3-455F-BBF1-680AA1F25C06}"/>
          </ac:grpSpMkLst>
        </pc:grpChg>
        <pc:grpChg chg="add del">
          <ac:chgData name="Tōshirō" userId="a7559cd061a41bbe" providerId="LiveId" clId="{0207830A-E23C-48BC-B471-3087EBCE7BE3}" dt="2022-03-03T13:13:41.365" v="127" actId="26606"/>
          <ac:grpSpMkLst>
            <pc:docMk/>
            <pc:sldMk cId="1676686889" sldId="274"/>
            <ac:grpSpMk id="29" creationId="{C07D05FE-3FB8-4314-A050-9AB40814D714}"/>
          </ac:grpSpMkLst>
        </pc:grpChg>
        <pc:graphicFrameChg chg="add del">
          <ac:chgData name="Tōshirō" userId="a7559cd061a41bbe" providerId="LiveId" clId="{0207830A-E23C-48BC-B471-3087EBCE7BE3}" dt="2022-03-03T13:13:29.667" v="124" actId="26606"/>
          <ac:graphicFrameMkLst>
            <pc:docMk/>
            <pc:sldMk cId="1676686889" sldId="274"/>
            <ac:graphicFrameMk id="5" creationId="{37769F71-68F4-4E37-ACD2-87DA79465E84}"/>
          </ac:graphicFrameMkLst>
        </pc:graphicFrameChg>
        <pc:graphicFrameChg chg="add del">
          <ac:chgData name="Tōshirō" userId="a7559cd061a41bbe" providerId="LiveId" clId="{0207830A-E23C-48BC-B471-3087EBCE7BE3}" dt="2022-03-03T13:13:41.365" v="127" actId="26606"/>
          <ac:graphicFrameMkLst>
            <pc:docMk/>
            <pc:sldMk cId="1676686889" sldId="274"/>
            <ac:graphicFrameMk id="21" creationId="{A7621B1D-6C57-4D3D-9A56-8985C4014619}"/>
          </ac:graphicFrameMkLst>
        </pc:graphicFrameChg>
      </pc:sldChg>
      <pc:sldChg chg="addSp delSp modSp mod setBg delDesignElem">
        <pc:chgData name="Tōshirō" userId="a7559cd061a41bbe" providerId="LiveId" clId="{0207830A-E23C-48BC-B471-3087EBCE7BE3}" dt="2022-03-03T15:21:02.811" v="264" actId="21"/>
        <pc:sldMkLst>
          <pc:docMk/>
          <pc:sldMk cId="1443507917" sldId="275"/>
        </pc:sldMkLst>
        <pc:spChg chg="del mod">
          <ac:chgData name="Tōshirō" userId="a7559cd061a41bbe" providerId="LiveId" clId="{0207830A-E23C-48BC-B471-3087EBCE7BE3}" dt="2022-03-03T15:21:02.811" v="264" actId="21"/>
          <ac:spMkLst>
            <pc:docMk/>
            <pc:sldMk cId="1443507917" sldId="275"/>
            <ac:spMk id="2" creationId="{00000000-0000-0000-0000-000000000000}"/>
          </ac:spMkLst>
        </pc:spChg>
        <pc:spChg chg="del">
          <ac:chgData name="Tōshirō" userId="a7559cd061a41bbe" providerId="LiveId" clId="{0207830A-E23C-48BC-B471-3087EBCE7BE3}" dt="2022-03-03T13:13:22.343" v="122" actId="26606"/>
          <ac:spMkLst>
            <pc:docMk/>
            <pc:sldMk cId="1443507917" sldId="275"/>
            <ac:spMk id="3" creationId="{00000000-0000-0000-0000-000000000000}"/>
          </ac:spMkLst>
        </pc:spChg>
        <pc:spChg chg="add del">
          <ac:chgData name="Tōshirō" userId="a7559cd061a41bbe" providerId="LiveId" clId="{0207830A-E23C-48BC-B471-3087EBCE7BE3}" dt="2022-03-03T13:14:00.364" v="141"/>
          <ac:spMkLst>
            <pc:docMk/>
            <pc:sldMk cId="1443507917" sldId="275"/>
            <ac:spMk id="9" creationId="{53B021B3-DE93-4AB7-8A18-CF5F1CED88B8}"/>
          </ac:spMkLst>
        </pc:spChg>
        <pc:spChg chg="add del">
          <ac:chgData name="Tōshirō" userId="a7559cd061a41bbe" providerId="LiveId" clId="{0207830A-E23C-48BC-B471-3087EBCE7BE3}" dt="2022-03-03T13:14:00.364" v="141"/>
          <ac:spMkLst>
            <pc:docMk/>
            <pc:sldMk cId="1443507917" sldId="275"/>
            <ac:spMk id="11" creationId="{52D502E5-F6B4-4D58-B4AE-FC466FF15EE8}"/>
          </ac:spMkLst>
        </pc:spChg>
        <pc:spChg chg="add del">
          <ac:chgData name="Tōshirō" userId="a7559cd061a41bbe" providerId="LiveId" clId="{0207830A-E23C-48BC-B471-3087EBCE7BE3}" dt="2022-03-03T13:14:00.364" v="141"/>
          <ac:spMkLst>
            <pc:docMk/>
            <pc:sldMk cId="1443507917" sldId="275"/>
            <ac:spMk id="13" creationId="{9DECDBF4-02B6-4BB4-B65B-B8107AD6A9E8}"/>
          </ac:spMkLst>
        </pc:spChg>
        <pc:graphicFrameChg chg="add">
          <ac:chgData name="Tōshirō" userId="a7559cd061a41bbe" providerId="LiveId" clId="{0207830A-E23C-48BC-B471-3087EBCE7BE3}" dt="2022-03-03T13:13:22.343" v="122" actId="26606"/>
          <ac:graphicFrameMkLst>
            <pc:docMk/>
            <pc:sldMk cId="1443507917" sldId="275"/>
            <ac:graphicFrameMk id="5" creationId="{65A76879-273D-4376-9BDC-DEBC0632EF70}"/>
          </ac:graphicFrameMkLst>
        </pc:graphicFrameChg>
      </pc:sldChg>
      <pc:sldChg chg="addSp delSp modSp mod setBg delDesignElem">
        <pc:chgData name="Tōshirō" userId="a7559cd061a41bbe" providerId="LiveId" clId="{0207830A-E23C-48BC-B471-3087EBCE7BE3}" dt="2022-03-03T15:20:58.181" v="263" actId="21"/>
        <pc:sldMkLst>
          <pc:docMk/>
          <pc:sldMk cId="3890137514" sldId="276"/>
        </pc:sldMkLst>
        <pc:spChg chg="del mod">
          <ac:chgData name="Tōshirō" userId="a7559cd061a41bbe" providerId="LiveId" clId="{0207830A-E23C-48BC-B471-3087EBCE7BE3}" dt="2022-03-03T15:20:58.181" v="263" actId="21"/>
          <ac:spMkLst>
            <pc:docMk/>
            <pc:sldMk cId="3890137514" sldId="276"/>
            <ac:spMk id="2" creationId="{00000000-0000-0000-0000-000000000000}"/>
          </ac:spMkLst>
        </pc:spChg>
        <pc:spChg chg="del mod">
          <ac:chgData name="Tōshirō" userId="a7559cd061a41bbe" providerId="LiveId" clId="{0207830A-E23C-48BC-B471-3087EBCE7BE3}" dt="2022-03-03T13:13:07.917" v="121" actId="26606"/>
          <ac:spMkLst>
            <pc:docMk/>
            <pc:sldMk cId="3890137514" sldId="276"/>
            <ac:spMk id="3" creationId="{00000000-0000-0000-0000-000000000000}"/>
          </ac:spMkLst>
        </pc:spChg>
        <pc:spChg chg="add del">
          <ac:chgData name="Tōshirō" userId="a7559cd061a41bbe" providerId="LiveId" clId="{0207830A-E23C-48BC-B471-3087EBCE7BE3}" dt="2022-03-03T13:13:07.877" v="120" actId="26606"/>
          <ac:spMkLst>
            <pc:docMk/>
            <pc:sldMk cId="3890137514" sldId="276"/>
            <ac:spMk id="9" creationId="{8FC9BE17-9A7B-462D-AE50-3D8777387304}"/>
          </ac:spMkLst>
        </pc:spChg>
        <pc:spChg chg="add del">
          <ac:chgData name="Tōshirō" userId="a7559cd061a41bbe" providerId="LiveId" clId="{0207830A-E23C-48BC-B471-3087EBCE7BE3}" dt="2022-03-03T13:13:07.877" v="120" actId="26606"/>
          <ac:spMkLst>
            <pc:docMk/>
            <pc:sldMk cId="3890137514" sldId="276"/>
            <ac:spMk id="11" creationId="{3EBE8569-6AEC-4B8C-8D53-2DE337CDBA65}"/>
          </ac:spMkLst>
        </pc:spChg>
        <pc:spChg chg="add del">
          <ac:chgData name="Tōshirō" userId="a7559cd061a41bbe" providerId="LiveId" clId="{0207830A-E23C-48BC-B471-3087EBCE7BE3}" dt="2022-03-03T13:13:07.877" v="120" actId="26606"/>
          <ac:spMkLst>
            <pc:docMk/>
            <pc:sldMk cId="3890137514" sldId="276"/>
            <ac:spMk id="13" creationId="{55D4142C-5077-457F-A6AD-3FECFDB39685}"/>
          </ac:spMkLst>
        </pc:spChg>
        <pc:spChg chg="add del">
          <ac:chgData name="Tōshirō" userId="a7559cd061a41bbe" providerId="LiveId" clId="{0207830A-E23C-48BC-B471-3087EBCE7BE3}" dt="2022-03-03T13:13:07.877" v="120" actId="26606"/>
          <ac:spMkLst>
            <pc:docMk/>
            <pc:sldMk cId="3890137514" sldId="276"/>
            <ac:spMk id="15" creationId="{7A5F0580-5EE9-419F-96EE-B6529EF6E7D0}"/>
          </ac:spMkLst>
        </pc:spChg>
        <pc:spChg chg="add del">
          <ac:chgData name="Tōshirō" userId="a7559cd061a41bbe" providerId="LiveId" clId="{0207830A-E23C-48BC-B471-3087EBCE7BE3}" dt="2022-03-03T13:14:00.364" v="141"/>
          <ac:spMkLst>
            <pc:docMk/>
            <pc:sldMk cId="3890137514" sldId="276"/>
            <ac:spMk id="17" creationId="{53B021B3-DE93-4AB7-8A18-CF5F1CED88B8}"/>
          </ac:spMkLst>
        </pc:spChg>
        <pc:spChg chg="add del">
          <ac:chgData name="Tōshirō" userId="a7559cd061a41bbe" providerId="LiveId" clId="{0207830A-E23C-48BC-B471-3087EBCE7BE3}" dt="2022-03-03T13:14:00.364" v="141"/>
          <ac:spMkLst>
            <pc:docMk/>
            <pc:sldMk cId="3890137514" sldId="276"/>
            <ac:spMk id="18" creationId="{52D502E5-F6B4-4D58-B4AE-FC466FF15EE8}"/>
          </ac:spMkLst>
        </pc:spChg>
        <pc:spChg chg="add del">
          <ac:chgData name="Tōshirō" userId="a7559cd061a41bbe" providerId="LiveId" clId="{0207830A-E23C-48BC-B471-3087EBCE7BE3}" dt="2022-03-03T13:14:00.364" v="141"/>
          <ac:spMkLst>
            <pc:docMk/>
            <pc:sldMk cId="3890137514" sldId="276"/>
            <ac:spMk id="19" creationId="{9DECDBF4-02B6-4BB4-B65B-B8107AD6A9E8}"/>
          </ac:spMkLst>
        </pc:spChg>
        <pc:graphicFrameChg chg="add">
          <ac:chgData name="Tōshirō" userId="a7559cd061a41bbe" providerId="LiveId" clId="{0207830A-E23C-48BC-B471-3087EBCE7BE3}" dt="2022-03-03T13:13:07.917" v="121" actId="26606"/>
          <ac:graphicFrameMkLst>
            <pc:docMk/>
            <pc:sldMk cId="3890137514" sldId="276"/>
            <ac:graphicFrameMk id="20" creationId="{722531E5-9BBE-4155-88F5-6710D92075A4}"/>
          </ac:graphicFrameMkLst>
        </pc:graphicFrameChg>
        <pc:picChg chg="add del">
          <ac:chgData name="Tōshirō" userId="a7559cd061a41bbe" providerId="LiveId" clId="{0207830A-E23C-48BC-B471-3087EBCE7BE3}" dt="2022-03-03T13:13:07.877" v="120" actId="26606"/>
          <ac:picMkLst>
            <pc:docMk/>
            <pc:sldMk cId="3890137514" sldId="276"/>
            <ac:picMk id="5" creationId="{50D97BE3-1F1F-424B-9EAB-F94F28CD9629}"/>
          </ac:picMkLst>
        </pc:picChg>
      </pc:sldChg>
      <pc:sldChg chg="addSp delSp modSp mod setBg delDesignElem">
        <pc:chgData name="Tōshirō" userId="a7559cd061a41bbe" providerId="LiveId" clId="{0207830A-E23C-48BC-B471-3087EBCE7BE3}" dt="2022-03-03T13:54:04.465" v="162" actId="21"/>
        <pc:sldMkLst>
          <pc:docMk/>
          <pc:sldMk cId="3162486767" sldId="277"/>
        </pc:sldMkLst>
        <pc:spChg chg="del mod">
          <ac:chgData name="Tōshirō" userId="a7559cd061a41bbe" providerId="LiveId" clId="{0207830A-E23C-48BC-B471-3087EBCE7BE3}" dt="2022-03-03T13:54:04.465" v="162" actId="21"/>
          <ac:spMkLst>
            <pc:docMk/>
            <pc:sldMk cId="3162486767" sldId="277"/>
            <ac:spMk id="2" creationId="{00000000-0000-0000-0000-000000000000}"/>
          </ac:spMkLst>
        </pc:spChg>
        <pc:spChg chg="add del">
          <ac:chgData name="Tōshirō" userId="a7559cd061a41bbe" providerId="LiveId" clId="{0207830A-E23C-48BC-B471-3087EBCE7BE3}" dt="2022-03-03T13:12:55.362" v="117" actId="26606"/>
          <ac:spMkLst>
            <pc:docMk/>
            <pc:sldMk cId="3162486767" sldId="277"/>
            <ac:spMk id="3" creationId="{00000000-0000-0000-0000-000000000000}"/>
          </ac:spMkLst>
        </pc:spChg>
        <pc:spChg chg="add del">
          <ac:chgData name="Tōshirō" userId="a7559cd061a41bbe" providerId="LiveId" clId="{0207830A-E23C-48BC-B471-3087EBCE7BE3}" dt="2022-03-03T13:12:55.330" v="116" actId="26606"/>
          <ac:spMkLst>
            <pc:docMk/>
            <pc:sldMk cId="3162486767" sldId="277"/>
            <ac:spMk id="7" creationId="{00000000-0000-0000-0000-000000000000}"/>
          </ac:spMkLst>
        </pc:spChg>
        <pc:spChg chg="add del">
          <ac:chgData name="Tōshirō" userId="a7559cd061a41bbe" providerId="LiveId" clId="{0207830A-E23C-48BC-B471-3087EBCE7BE3}" dt="2022-03-03T13:12:55.330" v="116" actId="26606"/>
          <ac:spMkLst>
            <pc:docMk/>
            <pc:sldMk cId="3162486767" sldId="277"/>
            <ac:spMk id="8" creationId="{827B839B-9ADE-406B-8590-F1CAEDED45A1}"/>
          </ac:spMkLst>
        </pc:spChg>
        <pc:spChg chg="add del">
          <ac:chgData name="Tōshirō" userId="a7559cd061a41bbe" providerId="LiveId" clId="{0207830A-E23C-48BC-B471-3087EBCE7BE3}" dt="2022-03-03T13:12:55.330" v="116" actId="26606"/>
          <ac:spMkLst>
            <pc:docMk/>
            <pc:sldMk cId="3162486767" sldId="277"/>
            <ac:spMk id="10" creationId="{CFE45BF0-46DB-408C-B5F7-7B11716805D4}"/>
          </ac:spMkLst>
        </pc:spChg>
        <pc:spChg chg="add del">
          <ac:chgData name="Tōshirō" userId="a7559cd061a41bbe" providerId="LiveId" clId="{0207830A-E23C-48BC-B471-3087EBCE7BE3}" dt="2022-03-03T13:12:55.330" v="116" actId="26606"/>
          <ac:spMkLst>
            <pc:docMk/>
            <pc:sldMk cId="3162486767" sldId="277"/>
            <ac:spMk id="12" creationId="{2AEBC8F2-97B1-41B4-93F1-2D289E197FBA}"/>
          </ac:spMkLst>
        </pc:spChg>
        <pc:spChg chg="add del">
          <ac:chgData name="Tōshirō" userId="a7559cd061a41bbe" providerId="LiveId" clId="{0207830A-E23C-48BC-B471-3087EBCE7BE3}" dt="2022-03-03T13:12:55.330" v="116" actId="26606"/>
          <ac:spMkLst>
            <pc:docMk/>
            <pc:sldMk cId="3162486767" sldId="277"/>
            <ac:spMk id="14" creationId="{472E3A19-F5D5-48FC-BB9C-48C2F68F598B}"/>
          </ac:spMkLst>
        </pc:spChg>
        <pc:spChg chg="add del">
          <ac:chgData name="Tōshirō" userId="a7559cd061a41bbe" providerId="LiveId" clId="{0207830A-E23C-48BC-B471-3087EBCE7BE3}" dt="2022-03-03T13:12:55.330" v="116" actId="26606"/>
          <ac:spMkLst>
            <pc:docMk/>
            <pc:sldMk cId="3162486767" sldId="277"/>
            <ac:spMk id="16" creationId="{7A62E32F-BB65-43A8-8EB5-92346890E549}"/>
          </ac:spMkLst>
        </pc:spChg>
        <pc:spChg chg="add del">
          <ac:chgData name="Tōshirō" userId="a7559cd061a41bbe" providerId="LiveId" clId="{0207830A-E23C-48BC-B471-3087EBCE7BE3}" dt="2022-03-03T13:12:55.330" v="116" actId="26606"/>
          <ac:spMkLst>
            <pc:docMk/>
            <pc:sldMk cId="3162486767" sldId="277"/>
            <ac:spMk id="18" creationId="{14E91B64-9FCC-451E-AFB4-A827D6329367}"/>
          </ac:spMkLst>
        </pc:spChg>
        <pc:spChg chg="add del">
          <ac:chgData name="Tōshirō" userId="a7559cd061a41bbe" providerId="LiveId" clId="{0207830A-E23C-48BC-B471-3087EBCE7BE3}" dt="2022-03-03T13:14:00.364" v="141"/>
          <ac:spMkLst>
            <pc:docMk/>
            <pc:sldMk cId="3162486767" sldId="277"/>
            <ac:spMk id="20" creationId="{B50AB553-2A96-4A92-96F2-93548E096954}"/>
          </ac:spMkLst>
        </pc:spChg>
        <pc:spChg chg="add del">
          <ac:chgData name="Tōshirō" userId="a7559cd061a41bbe" providerId="LiveId" clId="{0207830A-E23C-48BC-B471-3087EBCE7BE3}" dt="2022-03-03T13:53:43.112" v="150" actId="26606"/>
          <ac:spMkLst>
            <pc:docMk/>
            <pc:sldMk cId="3162486767" sldId="277"/>
            <ac:spMk id="26" creationId="{23A58148-D452-4F6F-A2FE-EED968DE1970}"/>
          </ac:spMkLst>
        </pc:spChg>
        <pc:spChg chg="add del">
          <ac:chgData name="Tōshirō" userId="a7559cd061a41bbe" providerId="LiveId" clId="{0207830A-E23C-48BC-B471-3087EBCE7BE3}" dt="2022-03-03T13:53:44.022" v="152" actId="26606"/>
          <ac:spMkLst>
            <pc:docMk/>
            <pc:sldMk cId="3162486767" sldId="277"/>
            <ac:spMk id="28" creationId="{41202E79-1236-4DF8-9921-F47A0B079C13}"/>
          </ac:spMkLst>
        </pc:spChg>
        <pc:spChg chg="add del">
          <ac:chgData name="Tōshirō" userId="a7559cd061a41bbe" providerId="LiveId" clId="{0207830A-E23C-48BC-B471-3087EBCE7BE3}" dt="2022-03-03T13:53:44.022" v="152" actId="26606"/>
          <ac:spMkLst>
            <pc:docMk/>
            <pc:sldMk cId="3162486767" sldId="277"/>
            <ac:spMk id="29" creationId="{B4147794-66B7-4CDE-BC75-BBDC48B2FCEB}"/>
          </ac:spMkLst>
        </pc:spChg>
        <pc:spChg chg="add del">
          <ac:chgData name="Tōshirō" userId="a7559cd061a41bbe" providerId="LiveId" clId="{0207830A-E23C-48BC-B471-3087EBCE7BE3}" dt="2022-03-03T13:53:47.271" v="154" actId="26606"/>
          <ac:spMkLst>
            <pc:docMk/>
            <pc:sldMk cId="3162486767" sldId="277"/>
            <ac:spMk id="31" creationId="{C5E6CFF1-2F42-4E10-9A97-F116F46F53FE}"/>
          </ac:spMkLst>
        </pc:spChg>
        <pc:spChg chg="add del">
          <ac:chgData name="Tōshirō" userId="a7559cd061a41bbe" providerId="LiveId" clId="{0207830A-E23C-48BC-B471-3087EBCE7BE3}" dt="2022-03-03T13:53:50.784" v="156" actId="26606"/>
          <ac:spMkLst>
            <pc:docMk/>
            <pc:sldMk cId="3162486767" sldId="277"/>
            <ac:spMk id="34" creationId="{B4147794-66B7-4CDE-BC75-BBDC48B2FCEB}"/>
          </ac:spMkLst>
        </pc:spChg>
        <pc:spChg chg="add del">
          <ac:chgData name="Tōshirō" userId="a7559cd061a41bbe" providerId="LiveId" clId="{0207830A-E23C-48BC-B471-3087EBCE7BE3}" dt="2022-03-03T13:53:50.784" v="156" actId="26606"/>
          <ac:spMkLst>
            <pc:docMk/>
            <pc:sldMk cId="3162486767" sldId="277"/>
            <ac:spMk id="35" creationId="{41202E79-1236-4DF8-9921-F47A0B079C13}"/>
          </ac:spMkLst>
        </pc:spChg>
        <pc:spChg chg="add del">
          <ac:chgData name="Tōshirō" userId="a7559cd061a41bbe" providerId="LiveId" clId="{0207830A-E23C-48BC-B471-3087EBCE7BE3}" dt="2022-03-03T13:53:51.822" v="158" actId="26606"/>
          <ac:spMkLst>
            <pc:docMk/>
            <pc:sldMk cId="3162486767" sldId="277"/>
            <ac:spMk id="37" creationId="{B4147794-66B7-4CDE-BC75-BBDC48B2FCEB}"/>
          </ac:spMkLst>
        </pc:spChg>
        <pc:spChg chg="add del">
          <ac:chgData name="Tōshirō" userId="a7559cd061a41bbe" providerId="LiveId" clId="{0207830A-E23C-48BC-B471-3087EBCE7BE3}" dt="2022-03-03T13:53:51.822" v="158" actId="26606"/>
          <ac:spMkLst>
            <pc:docMk/>
            <pc:sldMk cId="3162486767" sldId="277"/>
            <ac:spMk id="38" creationId="{41202E79-1236-4DF8-9921-F47A0B079C13}"/>
          </ac:spMkLst>
        </pc:spChg>
        <pc:spChg chg="add del">
          <ac:chgData name="Tōshirō" userId="a7559cd061a41bbe" providerId="LiveId" clId="{0207830A-E23C-48BC-B471-3087EBCE7BE3}" dt="2022-03-03T13:53:57.085" v="160" actId="26606"/>
          <ac:spMkLst>
            <pc:docMk/>
            <pc:sldMk cId="3162486767" sldId="277"/>
            <ac:spMk id="40" creationId="{C5E6CFF1-2F42-4E10-9A97-F116F46F53FE}"/>
          </ac:spMkLst>
        </pc:spChg>
        <pc:spChg chg="add">
          <ac:chgData name="Tōshirō" userId="a7559cd061a41bbe" providerId="LiveId" clId="{0207830A-E23C-48BC-B471-3087EBCE7BE3}" dt="2022-03-03T13:53:57.205" v="161" actId="26606"/>
          <ac:spMkLst>
            <pc:docMk/>
            <pc:sldMk cId="3162486767" sldId="277"/>
            <ac:spMk id="43" creationId="{1A9F7B4E-B03D-4F64-BE33-00D074458D45}"/>
          </ac:spMkLst>
        </pc:spChg>
        <pc:spChg chg="add">
          <ac:chgData name="Tōshirō" userId="a7559cd061a41bbe" providerId="LiveId" clId="{0207830A-E23C-48BC-B471-3087EBCE7BE3}" dt="2022-03-03T13:53:57.205" v="161" actId="26606"/>
          <ac:spMkLst>
            <pc:docMk/>
            <pc:sldMk cId="3162486767" sldId="277"/>
            <ac:spMk id="44" creationId="{7E2BE7F7-CA89-4002-ACCE-A478AEA24F5E}"/>
          </ac:spMkLst>
        </pc:spChg>
        <pc:graphicFrameChg chg="add del">
          <ac:chgData name="Tōshirō" userId="a7559cd061a41bbe" providerId="LiveId" clId="{0207830A-E23C-48BC-B471-3087EBCE7BE3}" dt="2022-03-03T13:12:54.257" v="114" actId="26606"/>
          <ac:graphicFrameMkLst>
            <pc:docMk/>
            <pc:sldMk cId="3162486767" sldId="277"/>
            <ac:graphicFrameMk id="5" creationId="{7A255637-2CF8-46E0-A5E1-D08657FD257E}"/>
          </ac:graphicFrameMkLst>
        </pc:graphicFrameChg>
        <pc:graphicFrameChg chg="add mod modGraphic">
          <ac:chgData name="Tōshirō" userId="a7559cd061a41bbe" providerId="LiveId" clId="{0207830A-E23C-48BC-B471-3087EBCE7BE3}" dt="2022-03-03T13:53:57.205" v="161" actId="26606"/>
          <ac:graphicFrameMkLst>
            <pc:docMk/>
            <pc:sldMk cId="3162486767" sldId="277"/>
            <ac:graphicFrameMk id="21" creationId="{70FB6E9C-54B7-4983-9F6E-A0769DAB2B2E}"/>
          </ac:graphicFrameMkLst>
        </pc:graphicFrameChg>
        <pc:picChg chg="add mod ord">
          <ac:chgData name="Tōshirō" userId="a7559cd061a41bbe" providerId="LiveId" clId="{0207830A-E23C-48BC-B471-3087EBCE7BE3}" dt="2022-03-03T13:53:57.205" v="161" actId="26606"/>
          <ac:picMkLst>
            <pc:docMk/>
            <pc:sldMk cId="3162486767" sldId="277"/>
            <ac:picMk id="6" creationId="{99A99B20-D8E8-4EA1-A121-76AC8E87218E}"/>
          </ac:picMkLst>
        </pc:picChg>
        <pc:cxnChg chg="add del">
          <ac:chgData name="Tōshirō" userId="a7559cd061a41bbe" providerId="LiveId" clId="{0207830A-E23C-48BC-B471-3087EBCE7BE3}" dt="2022-03-03T13:53:47.271" v="154" actId="26606"/>
          <ac:cxnSpMkLst>
            <pc:docMk/>
            <pc:sldMk cId="3162486767" sldId="277"/>
            <ac:cxnSpMk id="32" creationId="{67182200-4859-4C8D-BCBB-55B245C28BA3}"/>
          </ac:cxnSpMkLst>
        </pc:cxnChg>
        <pc:cxnChg chg="add del">
          <ac:chgData name="Tōshirō" userId="a7559cd061a41bbe" providerId="LiveId" clId="{0207830A-E23C-48BC-B471-3087EBCE7BE3}" dt="2022-03-03T13:53:57.085" v="160" actId="26606"/>
          <ac:cxnSpMkLst>
            <pc:docMk/>
            <pc:sldMk cId="3162486767" sldId="277"/>
            <ac:cxnSpMk id="41" creationId="{67182200-4859-4C8D-BCBB-55B245C28BA3}"/>
          </ac:cxnSpMkLst>
        </pc:cxnChg>
      </pc:sldChg>
      <pc:sldChg chg="addSp delSp modSp mod setBg delDesignElem">
        <pc:chgData name="Tōshirō" userId="a7559cd061a41bbe" providerId="LiveId" clId="{0207830A-E23C-48BC-B471-3087EBCE7BE3}" dt="2022-03-03T13:14:00.364" v="141"/>
        <pc:sldMkLst>
          <pc:docMk/>
          <pc:sldMk cId="2325323306" sldId="278"/>
        </pc:sldMkLst>
        <pc:spChg chg="del mod">
          <ac:chgData name="Tōshirō" userId="a7559cd061a41bbe" providerId="LiveId" clId="{0207830A-E23C-48BC-B471-3087EBCE7BE3}" dt="2022-03-03T12:52:22.253" v="96" actId="21"/>
          <ac:spMkLst>
            <pc:docMk/>
            <pc:sldMk cId="2325323306" sldId="278"/>
            <ac:spMk id="2" creationId="{00000000-0000-0000-0000-000000000000}"/>
          </ac:spMkLst>
        </pc:spChg>
        <pc:spChg chg="add del">
          <ac:chgData name="Tōshirō" userId="a7559cd061a41bbe" providerId="LiveId" clId="{0207830A-E23C-48BC-B471-3087EBCE7BE3}" dt="2022-03-03T12:52:17.812" v="95" actId="26606"/>
          <ac:spMkLst>
            <pc:docMk/>
            <pc:sldMk cId="2325323306" sldId="278"/>
            <ac:spMk id="3" creationId="{00000000-0000-0000-0000-000000000000}"/>
          </ac:spMkLst>
        </pc:spChg>
        <pc:spChg chg="add del">
          <ac:chgData name="Tōshirō" userId="a7559cd061a41bbe" providerId="LiveId" clId="{0207830A-E23C-48BC-B471-3087EBCE7BE3}" dt="2022-03-03T12:52:09.867" v="86" actId="26606"/>
          <ac:spMkLst>
            <pc:docMk/>
            <pc:sldMk cId="2325323306" sldId="278"/>
            <ac:spMk id="9" creationId="{53B021B3-DE93-4AB7-8A18-CF5F1CED88B8}"/>
          </ac:spMkLst>
        </pc:spChg>
        <pc:spChg chg="add del">
          <ac:chgData name="Tōshirō" userId="a7559cd061a41bbe" providerId="LiveId" clId="{0207830A-E23C-48BC-B471-3087EBCE7BE3}" dt="2022-03-03T12:52:09.867" v="86" actId="26606"/>
          <ac:spMkLst>
            <pc:docMk/>
            <pc:sldMk cId="2325323306" sldId="278"/>
            <ac:spMk id="11" creationId="{52D502E5-F6B4-4D58-B4AE-FC466FF15EE8}"/>
          </ac:spMkLst>
        </pc:spChg>
        <pc:spChg chg="add del">
          <ac:chgData name="Tōshirō" userId="a7559cd061a41bbe" providerId="LiveId" clId="{0207830A-E23C-48BC-B471-3087EBCE7BE3}" dt="2022-03-03T12:52:09.867" v="86" actId="26606"/>
          <ac:spMkLst>
            <pc:docMk/>
            <pc:sldMk cId="2325323306" sldId="278"/>
            <ac:spMk id="13" creationId="{9DECDBF4-02B6-4BB4-B65B-B8107AD6A9E8}"/>
          </ac:spMkLst>
        </pc:spChg>
        <pc:spChg chg="add del">
          <ac:chgData name="Tōshirō" userId="a7559cd061a41bbe" providerId="LiveId" clId="{0207830A-E23C-48BC-B471-3087EBCE7BE3}" dt="2022-03-03T12:52:10.355" v="88" actId="26606"/>
          <ac:spMkLst>
            <pc:docMk/>
            <pc:sldMk cId="2325323306" sldId="278"/>
            <ac:spMk id="15" creationId="{7301F447-EEF7-48F5-AF73-7566EE7F64AD}"/>
          </ac:spMkLst>
        </pc:spChg>
        <pc:spChg chg="add del">
          <ac:chgData name="Tōshirō" userId="a7559cd061a41bbe" providerId="LiveId" clId="{0207830A-E23C-48BC-B471-3087EBCE7BE3}" dt="2022-03-03T12:52:10.355" v="88" actId="26606"/>
          <ac:spMkLst>
            <pc:docMk/>
            <pc:sldMk cId="2325323306" sldId="278"/>
            <ac:spMk id="16" creationId="{F7117410-A2A4-4085-9ADC-46744551DBDE}"/>
          </ac:spMkLst>
        </pc:spChg>
        <pc:spChg chg="add del">
          <ac:chgData name="Tōshirō" userId="a7559cd061a41bbe" providerId="LiveId" clId="{0207830A-E23C-48BC-B471-3087EBCE7BE3}" dt="2022-03-03T12:52:10.355" v="88" actId="26606"/>
          <ac:spMkLst>
            <pc:docMk/>
            <pc:sldMk cId="2325323306" sldId="278"/>
            <ac:spMk id="17" creationId="{99F74EB5-E547-4FB4-95F5-BCC788F3C4A0}"/>
          </ac:spMkLst>
        </pc:spChg>
        <pc:spChg chg="add del">
          <ac:chgData name="Tōshirō" userId="a7559cd061a41bbe" providerId="LiveId" clId="{0207830A-E23C-48BC-B471-3087EBCE7BE3}" dt="2022-03-03T12:52:12.523" v="90" actId="26606"/>
          <ac:spMkLst>
            <pc:docMk/>
            <pc:sldMk cId="2325323306" sldId="278"/>
            <ac:spMk id="20" creationId="{2B566528-1B12-4246-9431-5C2D7D081168}"/>
          </ac:spMkLst>
        </pc:spChg>
        <pc:spChg chg="add del">
          <ac:chgData name="Tōshirō" userId="a7559cd061a41bbe" providerId="LiveId" clId="{0207830A-E23C-48BC-B471-3087EBCE7BE3}" dt="2022-03-03T12:52:12.523" v="90" actId="26606"/>
          <ac:spMkLst>
            <pc:docMk/>
            <pc:sldMk cId="2325323306" sldId="278"/>
            <ac:spMk id="21" creationId="{2E80C965-DB6D-4F81-9E9E-B027384D0BD6}"/>
          </ac:spMkLst>
        </pc:spChg>
        <pc:spChg chg="add del">
          <ac:chgData name="Tōshirō" userId="a7559cd061a41bbe" providerId="LiveId" clId="{0207830A-E23C-48BC-B471-3087EBCE7BE3}" dt="2022-03-03T12:52:12.523" v="90" actId="26606"/>
          <ac:spMkLst>
            <pc:docMk/>
            <pc:sldMk cId="2325323306" sldId="278"/>
            <ac:spMk id="22" creationId="{A580F890-B085-4E95-96AA-55AEBEC5CE6E}"/>
          </ac:spMkLst>
        </pc:spChg>
        <pc:spChg chg="add del">
          <ac:chgData name="Tōshirō" userId="a7559cd061a41bbe" providerId="LiveId" clId="{0207830A-E23C-48BC-B471-3087EBCE7BE3}" dt="2022-03-03T12:52:12.523" v="90" actId="26606"/>
          <ac:spMkLst>
            <pc:docMk/>
            <pc:sldMk cId="2325323306" sldId="278"/>
            <ac:spMk id="23" creationId="{D3F51FEB-38FB-4F6C-9F7B-2F2AFAB65463}"/>
          </ac:spMkLst>
        </pc:spChg>
        <pc:spChg chg="add del">
          <ac:chgData name="Tōshirō" userId="a7559cd061a41bbe" providerId="LiveId" clId="{0207830A-E23C-48BC-B471-3087EBCE7BE3}" dt="2022-03-03T12:52:12.523" v="90" actId="26606"/>
          <ac:spMkLst>
            <pc:docMk/>
            <pc:sldMk cId="2325323306" sldId="278"/>
            <ac:spMk id="24" creationId="{1E547BA6-BAE0-43BB-A7CA-60F69CE252F0}"/>
          </ac:spMkLst>
        </pc:spChg>
        <pc:spChg chg="add del">
          <ac:chgData name="Tōshirō" userId="a7559cd061a41bbe" providerId="LiveId" clId="{0207830A-E23C-48BC-B471-3087EBCE7BE3}" dt="2022-03-03T12:52:14.707" v="92" actId="26606"/>
          <ac:spMkLst>
            <pc:docMk/>
            <pc:sldMk cId="2325323306" sldId="278"/>
            <ac:spMk id="27" creationId="{7DA1F35B-C8F7-4A5A-9339-7DA4D785B300}"/>
          </ac:spMkLst>
        </pc:spChg>
        <pc:spChg chg="add del">
          <ac:chgData name="Tōshirō" userId="a7559cd061a41bbe" providerId="LiveId" clId="{0207830A-E23C-48BC-B471-3087EBCE7BE3}" dt="2022-03-03T12:52:14.707" v="92" actId="26606"/>
          <ac:spMkLst>
            <pc:docMk/>
            <pc:sldMk cId="2325323306" sldId="278"/>
            <ac:spMk id="28" creationId="{B2D4AD41-40DA-4A81-92F5-B6E3BA1ED82A}"/>
          </ac:spMkLst>
        </pc:spChg>
        <pc:spChg chg="add del">
          <ac:chgData name="Tōshirō" userId="a7559cd061a41bbe" providerId="LiveId" clId="{0207830A-E23C-48BC-B471-3087EBCE7BE3}" dt="2022-03-03T13:14:00.364" v="141"/>
          <ac:spMkLst>
            <pc:docMk/>
            <pc:sldMk cId="2325323306" sldId="278"/>
            <ac:spMk id="33" creationId="{53B021B3-DE93-4AB7-8A18-CF5F1CED88B8}"/>
          </ac:spMkLst>
        </pc:spChg>
        <pc:spChg chg="add del">
          <ac:chgData name="Tōshirō" userId="a7559cd061a41bbe" providerId="LiveId" clId="{0207830A-E23C-48BC-B471-3087EBCE7BE3}" dt="2022-03-03T13:14:00.364" v="141"/>
          <ac:spMkLst>
            <pc:docMk/>
            <pc:sldMk cId="2325323306" sldId="278"/>
            <ac:spMk id="34" creationId="{52D502E5-F6B4-4D58-B4AE-FC466FF15EE8}"/>
          </ac:spMkLst>
        </pc:spChg>
        <pc:spChg chg="add del">
          <ac:chgData name="Tōshirō" userId="a7559cd061a41bbe" providerId="LiveId" clId="{0207830A-E23C-48BC-B471-3087EBCE7BE3}" dt="2022-03-03T13:14:00.364" v="141"/>
          <ac:spMkLst>
            <pc:docMk/>
            <pc:sldMk cId="2325323306" sldId="278"/>
            <ac:spMk id="35" creationId="{9DECDBF4-02B6-4BB4-B65B-B8107AD6A9E8}"/>
          </ac:spMkLst>
        </pc:spChg>
        <pc:graphicFrameChg chg="add del">
          <ac:chgData name="Tōshirō" userId="a7559cd061a41bbe" providerId="LiveId" clId="{0207830A-E23C-48BC-B471-3087EBCE7BE3}" dt="2022-03-03T12:52:09.867" v="86" actId="26606"/>
          <ac:graphicFrameMkLst>
            <pc:docMk/>
            <pc:sldMk cId="2325323306" sldId="278"/>
            <ac:graphicFrameMk id="5" creationId="{AECF8F20-9DFB-415C-A88F-EAB967D5F7F0}"/>
          </ac:graphicFrameMkLst>
        </pc:graphicFrameChg>
        <pc:graphicFrameChg chg="add del">
          <ac:chgData name="Tōshirō" userId="a7559cd061a41bbe" providerId="LiveId" clId="{0207830A-E23C-48BC-B471-3087EBCE7BE3}" dt="2022-03-03T12:52:10.355" v="88" actId="26606"/>
          <ac:graphicFrameMkLst>
            <pc:docMk/>
            <pc:sldMk cId="2325323306" sldId="278"/>
            <ac:graphicFrameMk id="18" creationId="{6FB23471-5D09-419D-B925-ADDC0CC2934A}"/>
          </ac:graphicFrameMkLst>
        </pc:graphicFrameChg>
        <pc:graphicFrameChg chg="add del">
          <ac:chgData name="Tōshirō" userId="a7559cd061a41bbe" providerId="LiveId" clId="{0207830A-E23C-48BC-B471-3087EBCE7BE3}" dt="2022-03-03T12:52:12.523" v="90" actId="26606"/>
          <ac:graphicFrameMkLst>
            <pc:docMk/>
            <pc:sldMk cId="2325323306" sldId="278"/>
            <ac:graphicFrameMk id="25" creationId="{E7810ABA-970D-4205-B964-935CA77F7CFE}"/>
          </ac:graphicFrameMkLst>
        </pc:graphicFrameChg>
        <pc:graphicFrameChg chg="add del">
          <ac:chgData name="Tōshirō" userId="a7559cd061a41bbe" providerId="LiveId" clId="{0207830A-E23C-48BC-B471-3087EBCE7BE3}" dt="2022-03-03T12:52:14.707" v="92" actId="26606"/>
          <ac:graphicFrameMkLst>
            <pc:docMk/>
            <pc:sldMk cId="2325323306" sldId="278"/>
            <ac:graphicFrameMk id="29" creationId="{C7654657-AE98-4B58-B338-C33921825A30}"/>
          </ac:graphicFrameMkLst>
        </pc:graphicFrameChg>
        <pc:graphicFrameChg chg="add del">
          <ac:chgData name="Tōshirō" userId="a7559cd061a41bbe" providerId="LiveId" clId="{0207830A-E23C-48BC-B471-3087EBCE7BE3}" dt="2022-03-03T12:52:17.765" v="94" actId="26606"/>
          <ac:graphicFrameMkLst>
            <pc:docMk/>
            <pc:sldMk cId="2325323306" sldId="278"/>
            <ac:graphicFrameMk id="31" creationId="{812E7D35-BB77-4C36-9F30-FD11369CF171}"/>
          </ac:graphicFrameMkLst>
        </pc:graphicFrameChg>
        <pc:graphicFrameChg chg="add">
          <ac:chgData name="Tōshirō" userId="a7559cd061a41bbe" providerId="LiveId" clId="{0207830A-E23C-48BC-B471-3087EBCE7BE3}" dt="2022-03-03T12:52:17.812" v="95" actId="26606"/>
          <ac:graphicFrameMkLst>
            <pc:docMk/>
            <pc:sldMk cId="2325323306" sldId="278"/>
            <ac:graphicFrameMk id="36" creationId="{AECF8F20-9DFB-415C-A88F-EAB967D5F7F0}"/>
          </ac:graphicFrameMkLst>
        </pc:graphicFrameChg>
      </pc:sldChg>
      <pc:sldChg chg="addSp delSp modSp mod setBg">
        <pc:chgData name="Tōshirō" userId="a7559cd061a41bbe" providerId="LiveId" clId="{0207830A-E23C-48BC-B471-3087EBCE7BE3}" dt="2022-03-03T15:20:43.688" v="262" actId="6559"/>
        <pc:sldMkLst>
          <pc:docMk/>
          <pc:sldMk cId="3311041461" sldId="279"/>
        </pc:sldMkLst>
        <pc:spChg chg="add del mod">
          <ac:chgData name="Tōshirō" userId="a7559cd061a41bbe" providerId="LiveId" clId="{0207830A-E23C-48BC-B471-3087EBCE7BE3}" dt="2022-03-03T15:19:27.352" v="247" actId="21"/>
          <ac:spMkLst>
            <pc:docMk/>
            <pc:sldMk cId="3311041461" sldId="279"/>
            <ac:spMk id="2" creationId="{00000000-0000-0000-0000-000000000000}"/>
          </ac:spMkLst>
        </pc:spChg>
        <pc:spChg chg="add del mod">
          <ac:chgData name="Tōshirō" userId="a7559cd061a41bbe" providerId="LiveId" clId="{0207830A-E23C-48BC-B471-3087EBCE7BE3}" dt="2022-03-03T15:19:00.562" v="238" actId="26606"/>
          <ac:spMkLst>
            <pc:docMk/>
            <pc:sldMk cId="3311041461" sldId="279"/>
            <ac:spMk id="3" creationId="{00000000-0000-0000-0000-000000000000}"/>
          </ac:spMkLst>
        </pc:spChg>
        <pc:spChg chg="add del">
          <ac:chgData name="Tōshirō" userId="a7559cd061a41bbe" providerId="LiveId" clId="{0207830A-E23C-48BC-B471-3087EBCE7BE3}" dt="2022-03-03T15:19:00.551" v="237" actId="26606"/>
          <ac:spMkLst>
            <pc:docMk/>
            <pc:sldMk cId="3311041461" sldId="279"/>
            <ac:spMk id="8" creationId="{B6D861F1-F386-4A7D-A4BF-3BEB82DEBA86}"/>
          </ac:spMkLst>
        </pc:spChg>
        <pc:spChg chg="add del">
          <ac:chgData name="Tōshirō" userId="a7559cd061a41bbe" providerId="LiveId" clId="{0207830A-E23C-48BC-B471-3087EBCE7BE3}" dt="2022-03-03T15:18:56.391" v="235" actId="26606"/>
          <ac:spMkLst>
            <pc:docMk/>
            <pc:sldMk cId="3311041461" sldId="279"/>
            <ac:spMk id="9" creationId="{081EA652-8C6A-4E69-BEB9-170809474553}"/>
          </ac:spMkLst>
        </pc:spChg>
        <pc:spChg chg="add del">
          <ac:chgData name="Tōshirō" userId="a7559cd061a41bbe" providerId="LiveId" clId="{0207830A-E23C-48BC-B471-3087EBCE7BE3}" dt="2022-03-03T15:19:00.551" v="237" actId="26606"/>
          <ac:spMkLst>
            <pc:docMk/>
            <pc:sldMk cId="3311041461" sldId="279"/>
            <ac:spMk id="10" creationId="{562DFC44-A40C-4573-9230-B3EDB3EC8EEB}"/>
          </ac:spMkLst>
        </pc:spChg>
        <pc:spChg chg="add del">
          <ac:chgData name="Tōshirō" userId="a7559cd061a41bbe" providerId="LiveId" clId="{0207830A-E23C-48BC-B471-3087EBCE7BE3}" dt="2022-03-03T15:18:56.391" v="235" actId="26606"/>
          <ac:spMkLst>
            <pc:docMk/>
            <pc:sldMk cId="3311041461" sldId="279"/>
            <ac:spMk id="11" creationId="{5298780A-33B9-4EA2-8F67-DE68AD62841B}"/>
          </ac:spMkLst>
        </pc:spChg>
        <pc:spChg chg="add del">
          <ac:chgData name="Tōshirō" userId="a7559cd061a41bbe" providerId="LiveId" clId="{0207830A-E23C-48BC-B471-3087EBCE7BE3}" dt="2022-03-03T15:19:00.551" v="237" actId="26606"/>
          <ac:spMkLst>
            <pc:docMk/>
            <pc:sldMk cId="3311041461" sldId="279"/>
            <ac:spMk id="12" creationId="{15589D35-CF9F-4DE9-A792-8571A09E9BC9}"/>
          </ac:spMkLst>
        </pc:spChg>
        <pc:spChg chg="add del">
          <ac:chgData name="Tōshirō" userId="a7559cd061a41bbe" providerId="LiveId" clId="{0207830A-E23C-48BC-B471-3087EBCE7BE3}" dt="2022-03-03T15:18:56.391" v="235" actId="26606"/>
          <ac:spMkLst>
            <pc:docMk/>
            <pc:sldMk cId="3311041461" sldId="279"/>
            <ac:spMk id="13" creationId="{7F488E8B-4E1E-4402-8935-D4E6C02615C7}"/>
          </ac:spMkLst>
        </pc:spChg>
        <pc:spChg chg="add del">
          <ac:chgData name="Tōshirō" userId="a7559cd061a41bbe" providerId="LiveId" clId="{0207830A-E23C-48BC-B471-3087EBCE7BE3}" dt="2022-03-03T15:19:00.551" v="237" actId="26606"/>
          <ac:spMkLst>
            <pc:docMk/>
            <pc:sldMk cId="3311041461" sldId="279"/>
            <ac:spMk id="15" creationId="{00000000-0000-0000-0000-000000000000}"/>
          </ac:spMkLst>
        </pc:spChg>
        <pc:spChg chg="add">
          <ac:chgData name="Tōshirō" userId="a7559cd061a41bbe" providerId="LiveId" clId="{0207830A-E23C-48BC-B471-3087EBCE7BE3}" dt="2022-03-03T15:19:00.562" v="238" actId="26606"/>
          <ac:spMkLst>
            <pc:docMk/>
            <pc:sldMk cId="3311041461" sldId="279"/>
            <ac:spMk id="17" creationId="{081EA652-8C6A-4E69-BEB9-170809474553}"/>
          </ac:spMkLst>
        </pc:spChg>
        <pc:spChg chg="add">
          <ac:chgData name="Tōshirō" userId="a7559cd061a41bbe" providerId="LiveId" clId="{0207830A-E23C-48BC-B471-3087EBCE7BE3}" dt="2022-03-03T15:19:00.562" v="238" actId="26606"/>
          <ac:spMkLst>
            <pc:docMk/>
            <pc:sldMk cId="3311041461" sldId="279"/>
            <ac:spMk id="18" creationId="{5298780A-33B9-4EA2-8F67-DE68AD62841B}"/>
          </ac:spMkLst>
        </pc:spChg>
        <pc:spChg chg="add">
          <ac:chgData name="Tōshirō" userId="a7559cd061a41bbe" providerId="LiveId" clId="{0207830A-E23C-48BC-B471-3087EBCE7BE3}" dt="2022-03-03T15:19:00.562" v="238" actId="26606"/>
          <ac:spMkLst>
            <pc:docMk/>
            <pc:sldMk cId="3311041461" sldId="279"/>
            <ac:spMk id="19" creationId="{7F488E8B-4E1E-4402-8935-D4E6C02615C7}"/>
          </ac:spMkLst>
        </pc:spChg>
        <pc:spChg chg="add mod">
          <ac:chgData name="Tōshirō" userId="a7559cd061a41bbe" providerId="LiveId" clId="{0207830A-E23C-48BC-B471-3087EBCE7BE3}" dt="2022-03-03T15:20:43.688" v="262" actId="6559"/>
          <ac:spMkLst>
            <pc:docMk/>
            <pc:sldMk cId="3311041461" sldId="279"/>
            <ac:spMk id="20" creationId="{00000000-0000-0000-0000-000000000000}"/>
          </ac:spMkLst>
        </pc:spChg>
        <pc:graphicFrameChg chg="add del">
          <ac:chgData name="Tōshirō" userId="a7559cd061a41bbe" providerId="LiveId" clId="{0207830A-E23C-48BC-B471-3087EBCE7BE3}" dt="2022-03-03T15:18:56.391" v="235" actId="26606"/>
          <ac:graphicFrameMkLst>
            <pc:docMk/>
            <pc:sldMk cId="3311041461" sldId="279"/>
            <ac:graphicFrameMk id="5" creationId="{4198803A-1A27-4542-A558-2CA7C06E5DA8}"/>
          </ac:graphicFrameMkLst>
        </pc:graphicFrameChg>
      </pc:sldChg>
      <pc:sldChg chg="addSp delSp modSp mod setBg delDesignElem">
        <pc:chgData name="Tōshirō" userId="a7559cd061a41bbe" providerId="LiveId" clId="{0207830A-E23C-48BC-B471-3087EBCE7BE3}" dt="2022-03-03T13:55:49.774" v="166" actId="21"/>
        <pc:sldMkLst>
          <pc:docMk/>
          <pc:sldMk cId="3500619305" sldId="280"/>
        </pc:sldMkLst>
        <pc:spChg chg="del mod">
          <ac:chgData name="Tōshirō" userId="a7559cd061a41bbe" providerId="LiveId" clId="{0207830A-E23C-48BC-B471-3087EBCE7BE3}" dt="2022-03-03T13:55:49.774" v="166" actId="21"/>
          <ac:spMkLst>
            <pc:docMk/>
            <pc:sldMk cId="3500619305" sldId="280"/>
            <ac:spMk id="2" creationId="{00000000-0000-0000-0000-000000000000}"/>
          </ac:spMkLst>
        </pc:spChg>
        <pc:spChg chg="mod">
          <ac:chgData name="Tōshirō" userId="a7559cd061a41bbe" providerId="LiveId" clId="{0207830A-E23C-48BC-B471-3087EBCE7BE3}" dt="2022-03-03T13:55:47.419" v="165" actId="26606"/>
          <ac:spMkLst>
            <pc:docMk/>
            <pc:sldMk cId="3500619305" sldId="280"/>
            <ac:spMk id="3" creationId="{00000000-0000-0000-0000-000000000000}"/>
          </ac:spMkLst>
        </pc:spChg>
        <pc:spChg chg="add del">
          <ac:chgData name="Tōshirō" userId="a7559cd061a41bbe" providerId="LiveId" clId="{0207830A-E23C-48BC-B471-3087EBCE7BE3}" dt="2022-03-03T13:55:47.406" v="164" actId="26606"/>
          <ac:spMkLst>
            <pc:docMk/>
            <pc:sldMk cId="3500619305" sldId="280"/>
            <ac:spMk id="5" creationId="{429917F3-0560-4C6F-B265-458B218C4B87}"/>
          </ac:spMkLst>
        </pc:spChg>
        <pc:spChg chg="add del">
          <ac:chgData name="Tōshirō" userId="a7559cd061a41bbe" providerId="LiveId" clId="{0207830A-E23C-48BC-B471-3087EBCE7BE3}" dt="2022-03-03T13:14:00.364" v="141"/>
          <ac:spMkLst>
            <pc:docMk/>
            <pc:sldMk cId="3500619305" sldId="280"/>
            <ac:spMk id="8" creationId="{DAF1966E-FD40-4A4A-B61B-C4DF7FA05F06}"/>
          </ac:spMkLst>
        </pc:spChg>
        <pc:spChg chg="add del">
          <ac:chgData name="Tōshirō" userId="a7559cd061a41bbe" providerId="LiveId" clId="{0207830A-E23C-48BC-B471-3087EBCE7BE3}" dt="2022-03-03T13:12:15.225" v="105" actId="26606"/>
          <ac:spMkLst>
            <pc:docMk/>
            <pc:sldMk cId="3500619305" sldId="280"/>
            <ac:spMk id="10" creationId="{59A309A7-1751-4ABE-A3C1-EEC40366AD89}"/>
          </ac:spMkLst>
        </pc:spChg>
        <pc:spChg chg="add del">
          <ac:chgData name="Tōshirō" userId="a7559cd061a41bbe" providerId="LiveId" clId="{0207830A-E23C-48BC-B471-3087EBCE7BE3}" dt="2022-03-03T13:12:15.225" v="105" actId="26606"/>
          <ac:spMkLst>
            <pc:docMk/>
            <pc:sldMk cId="3500619305" sldId="280"/>
            <ac:spMk id="12" creationId="{967D8EB6-EAE1-4F9C-B398-83321E287204}"/>
          </ac:spMkLst>
        </pc:spChg>
        <pc:spChg chg="add del">
          <ac:chgData name="Tōshirō" userId="a7559cd061a41bbe" providerId="LiveId" clId="{0207830A-E23C-48BC-B471-3087EBCE7BE3}" dt="2022-03-03T13:14:00.364" v="141"/>
          <ac:spMkLst>
            <pc:docMk/>
            <pc:sldMk cId="3500619305" sldId="280"/>
            <ac:spMk id="14" creationId="{074B4F7D-14B2-478B-8BF5-01E4E0C5D263}"/>
          </ac:spMkLst>
        </pc:spChg>
        <pc:spChg chg="add del">
          <ac:chgData name="Tōshirō" userId="a7559cd061a41bbe" providerId="LiveId" clId="{0207830A-E23C-48BC-B471-3087EBCE7BE3}" dt="2022-03-03T13:14:00.364" v="141"/>
          <ac:spMkLst>
            <pc:docMk/>
            <pc:sldMk cId="3500619305" sldId="280"/>
            <ac:spMk id="15" creationId="{047BFA19-D45E-416B-A404-7AF2F3F27017}"/>
          </ac:spMkLst>
        </pc:spChg>
        <pc:spChg chg="add del">
          <ac:chgData name="Tōshirō" userId="a7559cd061a41bbe" providerId="LiveId" clId="{0207830A-E23C-48BC-B471-3087EBCE7BE3}" dt="2022-03-03T13:14:00.364" v="141"/>
          <ac:spMkLst>
            <pc:docMk/>
            <pc:sldMk cId="3500619305" sldId="280"/>
            <ac:spMk id="16" creationId="{8E0105E7-23DB-4CF2-8258-FF47C7620F6E}"/>
          </ac:spMkLst>
        </pc:spChg>
        <pc:grpChg chg="add del">
          <ac:chgData name="Tōshirō" userId="a7559cd061a41bbe" providerId="LiveId" clId="{0207830A-E23C-48BC-B471-3087EBCE7BE3}" dt="2022-03-03T13:55:47.406" v="164" actId="26606"/>
          <ac:grpSpMkLst>
            <pc:docMk/>
            <pc:sldMk cId="3500619305" sldId="280"/>
            <ac:grpSpMk id="6" creationId="{AA39BAE7-7EB8-4E22-BCBB-F00F514DB7EA}"/>
          </ac:grpSpMkLst>
        </pc:grpChg>
        <pc:picChg chg="add del">
          <ac:chgData name="Tōshirō" userId="a7559cd061a41bbe" providerId="LiveId" clId="{0207830A-E23C-48BC-B471-3087EBCE7BE3}" dt="2022-03-03T13:12:15.225" v="105" actId="26606"/>
          <ac:picMkLst>
            <pc:docMk/>
            <pc:sldMk cId="3500619305" sldId="280"/>
            <ac:picMk id="7" creationId="{ADDBCAB7-9919-490C-A8FE-BE91082F19C6}"/>
          </ac:picMkLst>
        </pc:picChg>
        <pc:picChg chg="add">
          <ac:chgData name="Tōshirō" userId="a7559cd061a41bbe" providerId="LiveId" clId="{0207830A-E23C-48BC-B471-3087EBCE7BE3}" dt="2022-03-03T13:55:47.419" v="165" actId="26606"/>
          <ac:picMkLst>
            <pc:docMk/>
            <pc:sldMk cId="3500619305" sldId="280"/>
            <ac:picMk id="13" creationId="{DC3DB0BB-9839-4CCD-BC15-B19174A1B987}"/>
          </ac:picMkLst>
        </pc:picChg>
        <pc:cxnChg chg="add">
          <ac:chgData name="Tōshirō" userId="a7559cd061a41bbe" providerId="LiveId" clId="{0207830A-E23C-48BC-B471-3087EBCE7BE3}" dt="2022-03-03T13:55:47.419" v="165" actId="26606"/>
          <ac:cxnSpMkLst>
            <pc:docMk/>
            <pc:sldMk cId="3500619305" sldId="280"/>
            <ac:cxnSpMk id="9" creationId="{A7F400EE-A8A5-48AF-B4D6-291B52C6F0B0}"/>
          </ac:cxnSpMkLst>
        </pc:cxnChg>
      </pc:sldChg>
      <pc:sldChg chg="addSp delSp modSp mod setBg delDesignElem">
        <pc:chgData name="Tōshirō" userId="a7559cd061a41bbe" providerId="LiveId" clId="{0207830A-E23C-48BC-B471-3087EBCE7BE3}" dt="2022-03-03T15:10:24.451" v="180" actId="14100"/>
        <pc:sldMkLst>
          <pc:docMk/>
          <pc:sldMk cId="706485021" sldId="281"/>
        </pc:sldMkLst>
        <pc:spChg chg="del mod">
          <ac:chgData name="Tōshirō" userId="a7559cd061a41bbe" providerId="LiveId" clId="{0207830A-E23C-48BC-B471-3087EBCE7BE3}" dt="2022-03-03T15:08:46.320" v="167" actId="21"/>
          <ac:spMkLst>
            <pc:docMk/>
            <pc:sldMk cId="706485021" sldId="281"/>
            <ac:spMk id="2" creationId="{00000000-0000-0000-0000-000000000000}"/>
          </ac:spMkLst>
        </pc:spChg>
        <pc:spChg chg="add del">
          <ac:chgData name="Tōshirō" userId="a7559cd061a41bbe" providerId="LiveId" clId="{0207830A-E23C-48BC-B471-3087EBCE7BE3}" dt="2022-03-03T13:12:38.614" v="111" actId="26606"/>
          <ac:spMkLst>
            <pc:docMk/>
            <pc:sldMk cId="706485021" sldId="281"/>
            <ac:spMk id="3" creationId="{00000000-0000-0000-0000-000000000000}"/>
          </ac:spMkLst>
        </pc:spChg>
        <pc:spChg chg="add del">
          <ac:chgData name="Tōshirō" userId="a7559cd061a41bbe" providerId="LiveId" clId="{0207830A-E23C-48BC-B471-3087EBCE7BE3}" dt="2022-03-03T13:11:53.455" v="100" actId="26606"/>
          <ac:spMkLst>
            <pc:docMk/>
            <pc:sldMk cId="706485021" sldId="281"/>
            <ac:spMk id="9" creationId="{53B021B3-DE93-4AB7-8A18-CF5F1CED88B8}"/>
          </ac:spMkLst>
        </pc:spChg>
        <pc:spChg chg="add del">
          <ac:chgData name="Tōshirō" userId="a7559cd061a41bbe" providerId="LiveId" clId="{0207830A-E23C-48BC-B471-3087EBCE7BE3}" dt="2022-03-03T13:11:53.455" v="100" actId="26606"/>
          <ac:spMkLst>
            <pc:docMk/>
            <pc:sldMk cId="706485021" sldId="281"/>
            <ac:spMk id="11" creationId="{52D502E5-F6B4-4D58-B4AE-FC466FF15EE8}"/>
          </ac:spMkLst>
        </pc:spChg>
        <pc:spChg chg="add del">
          <ac:chgData name="Tōshirō" userId="a7559cd061a41bbe" providerId="LiveId" clId="{0207830A-E23C-48BC-B471-3087EBCE7BE3}" dt="2022-03-03T13:11:53.455" v="100" actId="26606"/>
          <ac:spMkLst>
            <pc:docMk/>
            <pc:sldMk cId="706485021" sldId="281"/>
            <ac:spMk id="13" creationId="{9DECDBF4-02B6-4BB4-B65B-B8107AD6A9E8}"/>
          </ac:spMkLst>
        </pc:spChg>
        <pc:spChg chg="add del">
          <ac:chgData name="Tōshirō" userId="a7559cd061a41bbe" providerId="LiveId" clId="{0207830A-E23C-48BC-B471-3087EBCE7BE3}" dt="2022-03-03T13:11:55.403" v="102" actId="26606"/>
          <ac:spMkLst>
            <pc:docMk/>
            <pc:sldMk cId="706485021" sldId="281"/>
            <ac:spMk id="15" creationId="{00000000-0000-0000-0000-000000000000}"/>
          </ac:spMkLst>
        </pc:spChg>
        <pc:spChg chg="add del">
          <ac:chgData name="Tōshirō" userId="a7559cd061a41bbe" providerId="LiveId" clId="{0207830A-E23C-48BC-B471-3087EBCE7BE3}" dt="2022-03-03T13:14:00.364" v="141"/>
          <ac:spMkLst>
            <pc:docMk/>
            <pc:sldMk cId="706485021" sldId="281"/>
            <ac:spMk id="19" creationId="{53B021B3-DE93-4AB7-8A18-CF5F1CED88B8}"/>
          </ac:spMkLst>
        </pc:spChg>
        <pc:spChg chg="add del">
          <ac:chgData name="Tōshirō" userId="a7559cd061a41bbe" providerId="LiveId" clId="{0207830A-E23C-48BC-B471-3087EBCE7BE3}" dt="2022-03-03T13:14:00.364" v="141"/>
          <ac:spMkLst>
            <pc:docMk/>
            <pc:sldMk cId="706485021" sldId="281"/>
            <ac:spMk id="20" creationId="{52D502E5-F6B4-4D58-B4AE-FC466FF15EE8}"/>
          </ac:spMkLst>
        </pc:spChg>
        <pc:spChg chg="add del">
          <ac:chgData name="Tōshirō" userId="a7559cd061a41bbe" providerId="LiveId" clId="{0207830A-E23C-48BC-B471-3087EBCE7BE3}" dt="2022-03-03T13:14:00.364" v="141"/>
          <ac:spMkLst>
            <pc:docMk/>
            <pc:sldMk cId="706485021" sldId="281"/>
            <ac:spMk id="21" creationId="{9DECDBF4-02B6-4BB4-B65B-B8107AD6A9E8}"/>
          </ac:spMkLst>
        </pc:spChg>
        <pc:graphicFrameChg chg="add del">
          <ac:chgData name="Tōshirō" userId="a7559cd061a41bbe" providerId="LiveId" clId="{0207830A-E23C-48BC-B471-3087EBCE7BE3}" dt="2022-03-03T13:11:53.455" v="100" actId="26606"/>
          <ac:graphicFrameMkLst>
            <pc:docMk/>
            <pc:sldMk cId="706485021" sldId="281"/>
            <ac:graphicFrameMk id="5" creationId="{75CAAB7D-327E-4CFA-BE1B-7DF0C18790BC}"/>
          </ac:graphicFrameMkLst>
        </pc:graphicFrameChg>
        <pc:graphicFrameChg chg="add del mod">
          <ac:chgData name="Tōshirō" userId="a7559cd061a41bbe" providerId="LiveId" clId="{0207830A-E23C-48BC-B471-3087EBCE7BE3}" dt="2022-03-03T15:10:24.451" v="180" actId="14100"/>
          <ac:graphicFrameMkLst>
            <pc:docMk/>
            <pc:sldMk cId="706485021" sldId="281"/>
            <ac:graphicFrameMk id="22" creationId="{75CAAB7D-327E-4CFA-BE1B-7DF0C18790BC}"/>
          </ac:graphicFrameMkLst>
        </pc:graphicFrameChg>
        <pc:picChg chg="add del">
          <ac:chgData name="Tōshirō" userId="a7559cd061a41bbe" providerId="LiveId" clId="{0207830A-E23C-48BC-B471-3087EBCE7BE3}" dt="2022-03-03T13:11:55.403" v="102" actId="26606"/>
          <ac:picMkLst>
            <pc:docMk/>
            <pc:sldMk cId="706485021" sldId="281"/>
            <ac:picMk id="16" creationId="{AF965235-1582-4D41-B4E6-21B2F77C2FDA}"/>
          </ac:picMkLst>
        </pc:picChg>
        <pc:cxnChg chg="add del">
          <ac:chgData name="Tōshirō" userId="a7559cd061a41bbe" providerId="LiveId" clId="{0207830A-E23C-48BC-B471-3087EBCE7BE3}" dt="2022-03-03T13:11:55.403" v="102" actId="26606"/>
          <ac:cxnSpMkLst>
            <pc:docMk/>
            <pc:sldMk cId="706485021" sldId="281"/>
            <ac:cxnSpMk id="17" creationId="{A7F400EE-A8A5-48AF-B4D6-291B52C6F0B0}"/>
          </ac:cxnSpMkLst>
        </pc:cxnChg>
      </pc:sldChg>
      <pc:sldChg chg="modSp">
        <pc:chgData name="Tōshirō" userId="a7559cd061a41bbe" providerId="LiveId" clId="{0207830A-E23C-48BC-B471-3087EBCE7BE3}" dt="2022-03-03T13:14:00.364" v="141"/>
        <pc:sldMkLst>
          <pc:docMk/>
          <pc:sldMk cId="3609082510" sldId="282"/>
        </pc:sldMkLst>
        <pc:spChg chg="mod">
          <ac:chgData name="Tōshirō" userId="a7559cd061a41bbe" providerId="LiveId" clId="{0207830A-E23C-48BC-B471-3087EBCE7BE3}" dt="2022-03-03T13:14:00.364" v="141"/>
          <ac:spMkLst>
            <pc:docMk/>
            <pc:sldMk cId="3609082510" sldId="282"/>
            <ac:spMk id="2" creationId="{00000000-0000-0000-0000-000000000000}"/>
          </ac:spMkLst>
        </pc:spChg>
      </pc:sldChg>
      <pc:sldChg chg="addSp delSp modSp mod setBg delDesignElem">
        <pc:chgData name="Tōshirō" userId="a7559cd061a41bbe" providerId="LiveId" clId="{0207830A-E23C-48BC-B471-3087EBCE7BE3}" dt="2022-03-03T13:14:00.364" v="141"/>
        <pc:sldMkLst>
          <pc:docMk/>
          <pc:sldMk cId="1168147636" sldId="283"/>
        </pc:sldMkLst>
        <pc:spChg chg="mod">
          <ac:chgData name="Tōshirō" userId="a7559cd061a41bbe" providerId="LiveId" clId="{0207830A-E23C-48BC-B471-3087EBCE7BE3}" dt="2022-03-03T12:46:07.665" v="66" actId="26606"/>
          <ac:spMkLst>
            <pc:docMk/>
            <pc:sldMk cId="1168147636" sldId="283"/>
            <ac:spMk id="2" creationId="{00000000-0000-0000-0000-000000000000}"/>
          </ac:spMkLst>
        </pc:spChg>
        <pc:spChg chg="add del mod">
          <ac:chgData name="Tōshirō" userId="a7559cd061a41bbe" providerId="LiveId" clId="{0207830A-E23C-48BC-B471-3087EBCE7BE3}" dt="2022-03-03T12:46:07.665" v="66" actId="26606"/>
          <ac:spMkLst>
            <pc:docMk/>
            <pc:sldMk cId="1168147636" sldId="283"/>
            <ac:spMk id="3" creationId="{00000000-0000-0000-0000-000000000000}"/>
          </ac:spMkLst>
        </pc:spChg>
        <pc:spChg chg="add del">
          <ac:chgData name="Tōshirō" userId="a7559cd061a41bbe" providerId="LiveId" clId="{0207830A-E23C-48BC-B471-3087EBCE7BE3}" dt="2022-03-03T12:45:39.800" v="49" actId="26606"/>
          <ac:spMkLst>
            <pc:docMk/>
            <pc:sldMk cId="1168147636" sldId="283"/>
            <ac:spMk id="6" creationId="{5C8908E2-EE49-44D2-9428-A28D2312A8D5}"/>
          </ac:spMkLst>
        </pc:spChg>
        <pc:spChg chg="add del">
          <ac:chgData name="Tōshirō" userId="a7559cd061a41bbe" providerId="LiveId" clId="{0207830A-E23C-48BC-B471-3087EBCE7BE3}" dt="2022-03-03T12:46:01.735" v="57" actId="26606"/>
          <ac:spMkLst>
            <pc:docMk/>
            <pc:sldMk cId="1168147636" sldId="283"/>
            <ac:spMk id="8" creationId="{907EF6B7-1338-4443-8C46-6A318D952DFD}"/>
          </ac:spMkLst>
        </pc:spChg>
        <pc:spChg chg="add del">
          <ac:chgData name="Tōshirō" userId="a7559cd061a41bbe" providerId="LiveId" clId="{0207830A-E23C-48BC-B471-3087EBCE7BE3}" dt="2022-03-03T12:45:26.533" v="47" actId="26606"/>
          <ac:spMkLst>
            <pc:docMk/>
            <pc:sldMk cId="1168147636" sldId="283"/>
            <ac:spMk id="9" creationId="{53B021B3-DE93-4AB7-8A18-CF5F1CED88B8}"/>
          </ac:spMkLst>
        </pc:spChg>
        <pc:spChg chg="add del">
          <ac:chgData name="Tōshirō" userId="a7559cd061a41bbe" providerId="LiveId" clId="{0207830A-E23C-48BC-B471-3087EBCE7BE3}" dt="2022-03-03T12:45:26.533" v="47" actId="26606"/>
          <ac:spMkLst>
            <pc:docMk/>
            <pc:sldMk cId="1168147636" sldId="283"/>
            <ac:spMk id="11" creationId="{52D502E5-F6B4-4D58-B4AE-FC466FF15EE8}"/>
          </ac:spMkLst>
        </pc:spChg>
        <pc:spChg chg="add del">
          <ac:chgData name="Tōshirō" userId="a7559cd061a41bbe" providerId="LiveId" clId="{0207830A-E23C-48BC-B471-3087EBCE7BE3}" dt="2022-03-03T12:46:01.735" v="57" actId="26606"/>
          <ac:spMkLst>
            <pc:docMk/>
            <pc:sldMk cId="1168147636" sldId="283"/>
            <ac:spMk id="12" creationId="{081E4A58-353D-44AE-B2FC-2A74E2E400F7}"/>
          </ac:spMkLst>
        </pc:spChg>
        <pc:spChg chg="add del">
          <ac:chgData name="Tōshirō" userId="a7559cd061a41bbe" providerId="LiveId" clId="{0207830A-E23C-48BC-B471-3087EBCE7BE3}" dt="2022-03-03T12:45:26.533" v="47" actId="26606"/>
          <ac:spMkLst>
            <pc:docMk/>
            <pc:sldMk cId="1168147636" sldId="283"/>
            <ac:spMk id="13" creationId="{9DECDBF4-02B6-4BB4-B65B-B8107AD6A9E8}"/>
          </ac:spMkLst>
        </pc:spChg>
        <pc:spChg chg="add del">
          <ac:chgData name="Tōshirō" userId="a7559cd061a41bbe" providerId="LiveId" clId="{0207830A-E23C-48BC-B471-3087EBCE7BE3}" dt="2022-03-03T12:45:39.800" v="49" actId="26606"/>
          <ac:spMkLst>
            <pc:docMk/>
            <pc:sldMk cId="1168147636" sldId="283"/>
            <ac:spMk id="15" creationId="{7449A6C7-D15F-4AA5-BFA5-71A404B47016}"/>
          </ac:spMkLst>
        </pc:spChg>
        <pc:spChg chg="add del">
          <ac:chgData name="Tōshirō" userId="a7559cd061a41bbe" providerId="LiveId" clId="{0207830A-E23C-48BC-B471-3087EBCE7BE3}" dt="2022-03-03T12:45:39.800" v="49" actId="26606"/>
          <ac:spMkLst>
            <pc:docMk/>
            <pc:sldMk cId="1168147636" sldId="283"/>
            <ac:spMk id="17" creationId="{ED888B23-07FA-482A-96DF-47E31AF1A603}"/>
          </ac:spMkLst>
        </pc:spChg>
        <pc:spChg chg="add del">
          <ac:chgData name="Tōshirō" userId="a7559cd061a41bbe" providerId="LiveId" clId="{0207830A-E23C-48BC-B471-3087EBCE7BE3}" dt="2022-03-03T12:45:55.249" v="51" actId="26606"/>
          <ac:spMkLst>
            <pc:docMk/>
            <pc:sldMk cId="1168147636" sldId="283"/>
            <ac:spMk id="19" creationId="{ADF2AA3E-C714-4E8D-9F46-9E6FFF7FBA36}"/>
          </ac:spMkLst>
        </pc:spChg>
        <pc:spChg chg="add del">
          <ac:chgData name="Tōshirō" userId="a7559cd061a41bbe" providerId="LiveId" clId="{0207830A-E23C-48BC-B471-3087EBCE7BE3}" dt="2022-03-03T12:46:01.735" v="57" actId="26606"/>
          <ac:spMkLst>
            <pc:docMk/>
            <pc:sldMk cId="1168147636" sldId="283"/>
            <ac:spMk id="26" creationId="{DAAE4CDD-124C-4DCF-9584-B6033B545DD5}"/>
          </ac:spMkLst>
        </pc:spChg>
        <pc:spChg chg="add del">
          <ac:chgData name="Tōshirō" userId="a7559cd061a41bbe" providerId="LiveId" clId="{0207830A-E23C-48BC-B471-3087EBCE7BE3}" dt="2022-03-03T12:46:01.735" v="57" actId="26606"/>
          <ac:spMkLst>
            <pc:docMk/>
            <pc:sldMk cId="1168147636" sldId="283"/>
            <ac:spMk id="27" creationId="{00000000-0000-0000-0000-000000000000}"/>
          </ac:spMkLst>
        </pc:spChg>
        <pc:spChg chg="add del">
          <ac:chgData name="Tōshirō" userId="a7559cd061a41bbe" providerId="LiveId" clId="{0207830A-E23C-48BC-B471-3087EBCE7BE3}" dt="2022-03-03T12:46:03.083" v="59" actId="26606"/>
          <ac:spMkLst>
            <pc:docMk/>
            <pc:sldMk cId="1168147636" sldId="283"/>
            <ac:spMk id="29" creationId="{C05CBC3C-2E5A-4839-8B9B-2E5A6ADF0F58}"/>
          </ac:spMkLst>
        </pc:spChg>
        <pc:spChg chg="add del">
          <ac:chgData name="Tōshirō" userId="a7559cd061a41bbe" providerId="LiveId" clId="{0207830A-E23C-48BC-B471-3087EBCE7BE3}" dt="2022-03-03T12:46:03.083" v="59" actId="26606"/>
          <ac:spMkLst>
            <pc:docMk/>
            <pc:sldMk cId="1168147636" sldId="283"/>
            <ac:spMk id="30" creationId="{DB5B423A-57CC-4C58-AA26-8E2E862B03A0}"/>
          </ac:spMkLst>
        </pc:spChg>
        <pc:spChg chg="add del">
          <ac:chgData name="Tōshirō" userId="a7559cd061a41bbe" providerId="LiveId" clId="{0207830A-E23C-48BC-B471-3087EBCE7BE3}" dt="2022-03-03T12:46:05.033" v="61" actId="26606"/>
          <ac:spMkLst>
            <pc:docMk/>
            <pc:sldMk cId="1168147636" sldId="283"/>
            <ac:spMk id="33" creationId="{5C8908E2-EE49-44D2-9428-A28D2312A8D5}"/>
          </ac:spMkLst>
        </pc:spChg>
        <pc:spChg chg="add del">
          <ac:chgData name="Tōshirō" userId="a7559cd061a41bbe" providerId="LiveId" clId="{0207830A-E23C-48BC-B471-3087EBCE7BE3}" dt="2022-03-03T12:46:05.033" v="61" actId="26606"/>
          <ac:spMkLst>
            <pc:docMk/>
            <pc:sldMk cId="1168147636" sldId="283"/>
            <ac:spMk id="37" creationId="{7449A6C7-D15F-4AA5-BFA5-71A404B47016}"/>
          </ac:spMkLst>
        </pc:spChg>
        <pc:spChg chg="add del">
          <ac:chgData name="Tōshirō" userId="a7559cd061a41bbe" providerId="LiveId" clId="{0207830A-E23C-48BC-B471-3087EBCE7BE3}" dt="2022-03-03T12:46:05.033" v="61" actId="26606"/>
          <ac:spMkLst>
            <pc:docMk/>
            <pc:sldMk cId="1168147636" sldId="283"/>
            <ac:spMk id="38" creationId="{ED888B23-07FA-482A-96DF-47E31AF1A603}"/>
          </ac:spMkLst>
        </pc:spChg>
        <pc:spChg chg="add del">
          <ac:chgData name="Tōshirō" userId="a7559cd061a41bbe" providerId="LiveId" clId="{0207830A-E23C-48BC-B471-3087EBCE7BE3}" dt="2022-03-03T12:46:06.170" v="63" actId="26606"/>
          <ac:spMkLst>
            <pc:docMk/>
            <pc:sldMk cId="1168147636" sldId="283"/>
            <ac:spMk id="41" creationId="{5C8908E2-EE49-44D2-9428-A28D2312A8D5}"/>
          </ac:spMkLst>
        </pc:spChg>
        <pc:spChg chg="add del">
          <ac:chgData name="Tōshirō" userId="a7559cd061a41bbe" providerId="LiveId" clId="{0207830A-E23C-48BC-B471-3087EBCE7BE3}" dt="2022-03-03T12:46:06.170" v="63" actId="26606"/>
          <ac:spMkLst>
            <pc:docMk/>
            <pc:sldMk cId="1168147636" sldId="283"/>
            <ac:spMk id="45" creationId="{7449A6C7-D15F-4AA5-BFA5-71A404B47016}"/>
          </ac:spMkLst>
        </pc:spChg>
        <pc:spChg chg="add del">
          <ac:chgData name="Tōshirō" userId="a7559cd061a41bbe" providerId="LiveId" clId="{0207830A-E23C-48BC-B471-3087EBCE7BE3}" dt="2022-03-03T12:46:06.170" v="63" actId="26606"/>
          <ac:spMkLst>
            <pc:docMk/>
            <pc:sldMk cId="1168147636" sldId="283"/>
            <ac:spMk id="46" creationId="{ED888B23-07FA-482A-96DF-47E31AF1A603}"/>
          </ac:spMkLst>
        </pc:spChg>
        <pc:spChg chg="add del">
          <ac:chgData name="Tōshirō" userId="a7559cd061a41bbe" providerId="LiveId" clId="{0207830A-E23C-48BC-B471-3087EBCE7BE3}" dt="2022-03-03T13:14:00.364" v="141"/>
          <ac:spMkLst>
            <pc:docMk/>
            <pc:sldMk cId="1168147636" sldId="283"/>
            <ac:spMk id="51" creationId="{53B021B3-DE93-4AB7-8A18-CF5F1CED88B8}"/>
          </ac:spMkLst>
        </pc:spChg>
        <pc:spChg chg="add del">
          <ac:chgData name="Tōshirō" userId="a7559cd061a41bbe" providerId="LiveId" clId="{0207830A-E23C-48BC-B471-3087EBCE7BE3}" dt="2022-03-03T13:14:00.364" v="141"/>
          <ac:spMkLst>
            <pc:docMk/>
            <pc:sldMk cId="1168147636" sldId="283"/>
            <ac:spMk id="52" creationId="{52D502E5-F6B4-4D58-B4AE-FC466FF15EE8}"/>
          </ac:spMkLst>
        </pc:spChg>
        <pc:spChg chg="add del">
          <ac:chgData name="Tōshirō" userId="a7559cd061a41bbe" providerId="LiveId" clId="{0207830A-E23C-48BC-B471-3087EBCE7BE3}" dt="2022-03-03T13:14:00.364" v="141"/>
          <ac:spMkLst>
            <pc:docMk/>
            <pc:sldMk cId="1168147636" sldId="283"/>
            <ac:spMk id="53" creationId="{9DECDBF4-02B6-4BB4-B65B-B8107AD6A9E8}"/>
          </ac:spMkLst>
        </pc:spChg>
        <pc:grpChg chg="add del">
          <ac:chgData name="Tōshirō" userId="a7559cd061a41bbe" providerId="LiveId" clId="{0207830A-E23C-48BC-B471-3087EBCE7BE3}" dt="2022-03-03T12:45:39.800" v="49" actId="26606"/>
          <ac:grpSpMkLst>
            <pc:docMk/>
            <pc:sldMk cId="1168147636" sldId="283"/>
            <ac:grpSpMk id="7" creationId="{05314994-6337-4875-8CF5-652CAFE8342C}"/>
          </ac:grpSpMkLst>
        </pc:grpChg>
        <pc:grpChg chg="add del">
          <ac:chgData name="Tōshirō" userId="a7559cd061a41bbe" providerId="LiveId" clId="{0207830A-E23C-48BC-B471-3087EBCE7BE3}" dt="2022-03-03T12:46:05.033" v="61" actId="26606"/>
          <ac:grpSpMkLst>
            <pc:docMk/>
            <pc:sldMk cId="1168147636" sldId="283"/>
            <ac:grpSpMk id="34" creationId="{05314994-6337-4875-8CF5-652CAFE8342C}"/>
          </ac:grpSpMkLst>
        </pc:grpChg>
        <pc:grpChg chg="add del">
          <ac:chgData name="Tōshirō" userId="a7559cd061a41bbe" providerId="LiveId" clId="{0207830A-E23C-48BC-B471-3087EBCE7BE3}" dt="2022-03-03T12:46:06.170" v="63" actId="26606"/>
          <ac:grpSpMkLst>
            <pc:docMk/>
            <pc:sldMk cId="1168147636" sldId="283"/>
            <ac:grpSpMk id="42" creationId="{05314994-6337-4875-8CF5-652CAFE8342C}"/>
          </ac:grpSpMkLst>
        </pc:grpChg>
        <pc:graphicFrameChg chg="add del">
          <ac:chgData name="Tōshirō" userId="a7559cd061a41bbe" providerId="LiveId" clId="{0207830A-E23C-48BC-B471-3087EBCE7BE3}" dt="2022-03-03T12:45:26.533" v="47" actId="26606"/>
          <ac:graphicFrameMkLst>
            <pc:docMk/>
            <pc:sldMk cId="1168147636" sldId="283"/>
            <ac:graphicFrameMk id="5" creationId="{48D9A47F-8CA7-408F-ADFB-A826107A49D9}"/>
          </ac:graphicFrameMkLst>
        </pc:graphicFrameChg>
        <pc:graphicFrameChg chg="add del">
          <ac:chgData name="Tōshirō" userId="a7559cd061a41bbe" providerId="LiveId" clId="{0207830A-E23C-48BC-B471-3087EBCE7BE3}" dt="2022-03-03T12:45:39.800" v="49" actId="26606"/>
          <ac:graphicFrameMkLst>
            <pc:docMk/>
            <pc:sldMk cId="1168147636" sldId="283"/>
            <ac:graphicFrameMk id="10" creationId="{DD192C44-CEB3-40C0-9634-83F07CE0D644}"/>
          </ac:graphicFrameMkLst>
        </pc:graphicFrameChg>
        <pc:graphicFrameChg chg="add del">
          <ac:chgData name="Tōshirō" userId="a7559cd061a41bbe" providerId="LiveId" clId="{0207830A-E23C-48BC-B471-3087EBCE7BE3}" dt="2022-03-03T12:45:55.249" v="51" actId="26606"/>
          <ac:graphicFrameMkLst>
            <pc:docMk/>
            <pc:sldMk cId="1168147636" sldId="283"/>
            <ac:graphicFrameMk id="20" creationId="{FE58CD58-4D13-4220-9380-28EBA7207E88}"/>
          </ac:graphicFrameMkLst>
        </pc:graphicFrameChg>
        <pc:graphicFrameChg chg="add del">
          <ac:chgData name="Tōshirō" userId="a7559cd061a41bbe" providerId="LiveId" clId="{0207830A-E23C-48BC-B471-3087EBCE7BE3}" dt="2022-03-03T12:45:58.576" v="53" actId="26606"/>
          <ac:graphicFrameMkLst>
            <pc:docMk/>
            <pc:sldMk cId="1168147636" sldId="283"/>
            <ac:graphicFrameMk id="22" creationId="{58FBBEC2-C38C-4F5D-B109-6DE3A6F8C270}"/>
          </ac:graphicFrameMkLst>
        </pc:graphicFrameChg>
        <pc:graphicFrameChg chg="add del">
          <ac:chgData name="Tōshirō" userId="a7559cd061a41bbe" providerId="LiveId" clId="{0207830A-E23C-48BC-B471-3087EBCE7BE3}" dt="2022-03-03T12:46:00.374" v="55" actId="26606"/>
          <ac:graphicFrameMkLst>
            <pc:docMk/>
            <pc:sldMk cId="1168147636" sldId="283"/>
            <ac:graphicFrameMk id="24" creationId="{85C206D7-E182-429A-8072-647EA090045E}"/>
          </ac:graphicFrameMkLst>
        </pc:graphicFrameChg>
        <pc:graphicFrameChg chg="add del">
          <ac:chgData name="Tōshirō" userId="a7559cd061a41bbe" providerId="LiveId" clId="{0207830A-E23C-48BC-B471-3087EBCE7BE3}" dt="2022-03-03T12:46:03.083" v="59" actId="26606"/>
          <ac:graphicFrameMkLst>
            <pc:docMk/>
            <pc:sldMk cId="1168147636" sldId="283"/>
            <ac:graphicFrameMk id="31" creationId="{4680C0D1-E093-4924-A438-C24D09E73B5E}"/>
          </ac:graphicFrameMkLst>
        </pc:graphicFrameChg>
        <pc:graphicFrameChg chg="add del">
          <ac:chgData name="Tōshirō" userId="a7559cd061a41bbe" providerId="LiveId" clId="{0207830A-E23C-48BC-B471-3087EBCE7BE3}" dt="2022-03-03T12:46:05.033" v="61" actId="26606"/>
          <ac:graphicFrameMkLst>
            <pc:docMk/>
            <pc:sldMk cId="1168147636" sldId="283"/>
            <ac:graphicFrameMk id="39" creationId="{4970D4A2-CB07-43EF-83E8-67780C46A2EE}"/>
          </ac:graphicFrameMkLst>
        </pc:graphicFrameChg>
        <pc:graphicFrameChg chg="add del">
          <ac:chgData name="Tōshirō" userId="a7559cd061a41bbe" providerId="LiveId" clId="{0207830A-E23C-48BC-B471-3087EBCE7BE3}" dt="2022-03-03T12:46:06.170" v="63" actId="26606"/>
          <ac:graphicFrameMkLst>
            <pc:docMk/>
            <pc:sldMk cId="1168147636" sldId="283"/>
            <ac:graphicFrameMk id="47" creationId="{DD192C44-CEB3-40C0-9634-83F07CE0D644}"/>
          </ac:graphicFrameMkLst>
        </pc:graphicFrameChg>
        <pc:graphicFrameChg chg="add del">
          <ac:chgData name="Tōshirō" userId="a7559cd061a41bbe" providerId="LiveId" clId="{0207830A-E23C-48BC-B471-3087EBCE7BE3}" dt="2022-03-03T12:46:07.622" v="65" actId="26606"/>
          <ac:graphicFrameMkLst>
            <pc:docMk/>
            <pc:sldMk cId="1168147636" sldId="283"/>
            <ac:graphicFrameMk id="49" creationId="{E4819F0A-620D-4281-BE05-D205A9427D99}"/>
          </ac:graphicFrameMkLst>
        </pc:graphicFrameChg>
        <pc:graphicFrameChg chg="add">
          <ac:chgData name="Tōshirō" userId="a7559cd061a41bbe" providerId="LiveId" clId="{0207830A-E23C-48BC-B471-3087EBCE7BE3}" dt="2022-03-03T12:46:07.665" v="66" actId="26606"/>
          <ac:graphicFrameMkLst>
            <pc:docMk/>
            <pc:sldMk cId="1168147636" sldId="283"/>
            <ac:graphicFrameMk id="54" creationId="{48D9A47F-8CA7-408F-ADFB-A826107A49D9}"/>
          </ac:graphicFrameMkLst>
        </pc:graphicFrameChg>
      </pc:sldChg>
      <pc:sldChg chg="addSp delSp modSp mod setBg setClrOvrMap delDesignElem">
        <pc:chgData name="Tōshirō" userId="a7559cd061a41bbe" providerId="LiveId" clId="{0207830A-E23C-48BC-B471-3087EBCE7BE3}" dt="2022-03-03T15:17:24.183" v="204" actId="14100"/>
        <pc:sldMkLst>
          <pc:docMk/>
          <pc:sldMk cId="214799140" sldId="284"/>
        </pc:sldMkLst>
        <pc:spChg chg="mod">
          <ac:chgData name="Tōshirō" userId="a7559cd061a41bbe" providerId="LiveId" clId="{0207830A-E23C-48BC-B471-3087EBCE7BE3}" dt="2022-03-03T15:17:12.626" v="201" actId="1076"/>
          <ac:spMkLst>
            <pc:docMk/>
            <pc:sldMk cId="214799140" sldId="284"/>
            <ac:spMk id="2" creationId="{00000000-0000-0000-0000-000000000000}"/>
          </ac:spMkLst>
        </pc:spChg>
        <pc:spChg chg="add del">
          <ac:chgData name="Tōshirō" userId="a7559cd061a41bbe" providerId="LiveId" clId="{0207830A-E23C-48BC-B471-3087EBCE7BE3}" dt="2022-03-03T12:46:39.616" v="77" actId="26606"/>
          <ac:spMkLst>
            <pc:docMk/>
            <pc:sldMk cId="214799140" sldId="284"/>
            <ac:spMk id="3" creationId="{00000000-0000-0000-0000-000000000000}"/>
          </ac:spMkLst>
        </pc:spChg>
        <pc:spChg chg="add del">
          <ac:chgData name="Tōshirō" userId="a7559cd061a41bbe" providerId="LiveId" clId="{0207830A-E23C-48BC-B471-3087EBCE7BE3}" dt="2022-03-03T12:46:31.359" v="68" actId="26606"/>
          <ac:spMkLst>
            <pc:docMk/>
            <pc:sldMk cId="214799140" sldId="284"/>
            <ac:spMk id="9" creationId="{53B021B3-DE93-4AB7-8A18-CF5F1CED88B8}"/>
          </ac:spMkLst>
        </pc:spChg>
        <pc:spChg chg="add del">
          <ac:chgData name="Tōshirō" userId="a7559cd061a41bbe" providerId="LiveId" clId="{0207830A-E23C-48BC-B471-3087EBCE7BE3}" dt="2022-03-03T12:46:31.359" v="68" actId="26606"/>
          <ac:spMkLst>
            <pc:docMk/>
            <pc:sldMk cId="214799140" sldId="284"/>
            <ac:spMk id="11" creationId="{52D502E5-F6B4-4D58-B4AE-FC466FF15EE8}"/>
          </ac:spMkLst>
        </pc:spChg>
        <pc:spChg chg="add del">
          <ac:chgData name="Tōshirō" userId="a7559cd061a41bbe" providerId="LiveId" clId="{0207830A-E23C-48BC-B471-3087EBCE7BE3}" dt="2022-03-03T12:46:31.359" v="68" actId="26606"/>
          <ac:spMkLst>
            <pc:docMk/>
            <pc:sldMk cId="214799140" sldId="284"/>
            <ac:spMk id="13" creationId="{9DECDBF4-02B6-4BB4-B65B-B8107AD6A9E8}"/>
          </ac:spMkLst>
        </pc:spChg>
        <pc:spChg chg="add del">
          <ac:chgData name="Tōshirō" userId="a7559cd061a41bbe" providerId="LiveId" clId="{0207830A-E23C-48BC-B471-3087EBCE7BE3}" dt="2022-03-03T12:46:33.306" v="70" actId="26606"/>
          <ac:spMkLst>
            <pc:docMk/>
            <pc:sldMk cId="214799140" sldId="284"/>
            <ac:spMk id="15" creationId="{7301F447-EEF7-48F5-AF73-7566EE7F64AD}"/>
          </ac:spMkLst>
        </pc:spChg>
        <pc:spChg chg="add del">
          <ac:chgData name="Tōshirō" userId="a7559cd061a41bbe" providerId="LiveId" clId="{0207830A-E23C-48BC-B471-3087EBCE7BE3}" dt="2022-03-03T12:46:33.306" v="70" actId="26606"/>
          <ac:spMkLst>
            <pc:docMk/>
            <pc:sldMk cId="214799140" sldId="284"/>
            <ac:spMk id="16" creationId="{F7117410-A2A4-4085-9ADC-46744551DBDE}"/>
          </ac:spMkLst>
        </pc:spChg>
        <pc:spChg chg="add del">
          <ac:chgData name="Tōshirō" userId="a7559cd061a41bbe" providerId="LiveId" clId="{0207830A-E23C-48BC-B471-3087EBCE7BE3}" dt="2022-03-03T12:46:33.306" v="70" actId="26606"/>
          <ac:spMkLst>
            <pc:docMk/>
            <pc:sldMk cId="214799140" sldId="284"/>
            <ac:spMk id="17" creationId="{99F74EB5-E547-4FB4-95F5-BCC788F3C4A0}"/>
          </ac:spMkLst>
        </pc:spChg>
        <pc:spChg chg="add del">
          <ac:chgData name="Tōshirō" userId="a7559cd061a41bbe" providerId="LiveId" clId="{0207830A-E23C-48BC-B471-3087EBCE7BE3}" dt="2022-03-03T12:46:34.315" v="72" actId="26606"/>
          <ac:spMkLst>
            <pc:docMk/>
            <pc:sldMk cId="214799140" sldId="284"/>
            <ac:spMk id="20" creationId="{B819A166-7571-4003-A6B8-B62034C3ED30}"/>
          </ac:spMkLst>
        </pc:spChg>
        <pc:spChg chg="add del">
          <ac:chgData name="Tōshirō" userId="a7559cd061a41bbe" providerId="LiveId" clId="{0207830A-E23C-48BC-B471-3087EBCE7BE3}" dt="2022-03-03T12:46:35.916" v="74" actId="26606"/>
          <ac:spMkLst>
            <pc:docMk/>
            <pc:sldMk cId="214799140" sldId="284"/>
            <ac:spMk id="23" creationId="{9AA72BD9-2C5A-4EDC-931F-5AA08EACA0F3}"/>
          </ac:spMkLst>
        </pc:spChg>
        <pc:spChg chg="add del">
          <ac:chgData name="Tōshirō" userId="a7559cd061a41bbe" providerId="LiveId" clId="{0207830A-E23C-48BC-B471-3087EBCE7BE3}" dt="2022-03-03T12:46:35.916" v="74" actId="26606"/>
          <ac:spMkLst>
            <pc:docMk/>
            <pc:sldMk cId="214799140" sldId="284"/>
            <ac:spMk id="25" creationId="{DD3981AC-7B61-4947-BCF3-F7AA7FA385B9}"/>
          </ac:spMkLst>
        </pc:spChg>
        <pc:spChg chg="add del">
          <ac:chgData name="Tōshirō" userId="a7559cd061a41bbe" providerId="LiveId" clId="{0207830A-E23C-48BC-B471-3087EBCE7BE3}" dt="2022-03-03T12:46:35.916" v="74" actId="26606"/>
          <ac:spMkLst>
            <pc:docMk/>
            <pc:sldMk cId="214799140" sldId="284"/>
            <ac:spMk id="26" creationId="{55D4142C-5077-457F-A6AD-3FECFDB39685}"/>
          </ac:spMkLst>
        </pc:spChg>
        <pc:spChg chg="add del">
          <ac:chgData name="Tōshirō" userId="a7559cd061a41bbe" providerId="LiveId" clId="{0207830A-E23C-48BC-B471-3087EBCE7BE3}" dt="2022-03-03T12:46:35.916" v="74" actId="26606"/>
          <ac:spMkLst>
            <pc:docMk/>
            <pc:sldMk cId="214799140" sldId="284"/>
            <ac:spMk id="27" creationId="{7A5F0580-5EE9-419F-96EE-B6529EF6E7D0}"/>
          </ac:spMkLst>
        </pc:spChg>
        <pc:spChg chg="add del">
          <ac:chgData name="Tōshirō" userId="a7559cd061a41bbe" providerId="LiveId" clId="{0207830A-E23C-48BC-B471-3087EBCE7BE3}" dt="2022-03-03T12:46:35.916" v="74" actId="26606"/>
          <ac:spMkLst>
            <pc:docMk/>
            <pc:sldMk cId="214799140" sldId="284"/>
            <ac:spMk id="28" creationId="{00000000-0000-0000-0000-000000000000}"/>
          </ac:spMkLst>
        </pc:spChg>
        <pc:spChg chg="add del">
          <ac:chgData name="Tōshirō" userId="a7559cd061a41bbe" providerId="LiveId" clId="{0207830A-E23C-48BC-B471-3087EBCE7BE3}" dt="2022-03-03T12:46:39.581" v="76" actId="26606"/>
          <ac:spMkLst>
            <pc:docMk/>
            <pc:sldMk cId="214799140" sldId="284"/>
            <ac:spMk id="30" creationId="{3A5B4632-C963-4296-86F0-79AA9EA5AE98}"/>
          </ac:spMkLst>
        </pc:spChg>
        <pc:spChg chg="add del">
          <ac:chgData name="Tōshirō" userId="a7559cd061a41bbe" providerId="LiveId" clId="{0207830A-E23C-48BC-B471-3087EBCE7BE3}" dt="2022-03-03T13:14:00.364" v="141"/>
          <ac:spMkLst>
            <pc:docMk/>
            <pc:sldMk cId="214799140" sldId="284"/>
            <ac:spMk id="33" creationId="{53B021B3-DE93-4AB7-8A18-CF5F1CED88B8}"/>
          </ac:spMkLst>
        </pc:spChg>
        <pc:spChg chg="add del">
          <ac:chgData name="Tōshirō" userId="a7559cd061a41bbe" providerId="LiveId" clId="{0207830A-E23C-48BC-B471-3087EBCE7BE3}" dt="2022-03-03T13:14:00.364" v="141"/>
          <ac:spMkLst>
            <pc:docMk/>
            <pc:sldMk cId="214799140" sldId="284"/>
            <ac:spMk id="34" creationId="{52D502E5-F6B4-4D58-B4AE-FC466FF15EE8}"/>
          </ac:spMkLst>
        </pc:spChg>
        <pc:spChg chg="add del">
          <ac:chgData name="Tōshirō" userId="a7559cd061a41bbe" providerId="LiveId" clId="{0207830A-E23C-48BC-B471-3087EBCE7BE3}" dt="2022-03-03T13:14:00.364" v="141"/>
          <ac:spMkLst>
            <pc:docMk/>
            <pc:sldMk cId="214799140" sldId="284"/>
            <ac:spMk id="35" creationId="{9DECDBF4-02B6-4BB4-B65B-B8107AD6A9E8}"/>
          </ac:spMkLst>
        </pc:spChg>
        <pc:graphicFrameChg chg="add del">
          <ac:chgData name="Tōshirō" userId="a7559cd061a41bbe" providerId="LiveId" clId="{0207830A-E23C-48BC-B471-3087EBCE7BE3}" dt="2022-03-03T12:46:31.359" v="68" actId="26606"/>
          <ac:graphicFrameMkLst>
            <pc:docMk/>
            <pc:sldMk cId="214799140" sldId="284"/>
            <ac:graphicFrameMk id="5" creationId="{85CEF2C7-EE09-4AA7-97D4-B8EE787FAEB8}"/>
          </ac:graphicFrameMkLst>
        </pc:graphicFrameChg>
        <pc:graphicFrameChg chg="add del">
          <ac:chgData name="Tōshirō" userId="a7559cd061a41bbe" providerId="LiveId" clId="{0207830A-E23C-48BC-B471-3087EBCE7BE3}" dt="2022-03-03T12:46:33.306" v="70" actId="26606"/>
          <ac:graphicFrameMkLst>
            <pc:docMk/>
            <pc:sldMk cId="214799140" sldId="284"/>
            <ac:graphicFrameMk id="18" creationId="{80958835-CFC7-41BD-B50E-750E38B3C66B}"/>
          </ac:graphicFrameMkLst>
        </pc:graphicFrameChg>
        <pc:graphicFrameChg chg="add del">
          <ac:chgData name="Tōshirō" userId="a7559cd061a41bbe" providerId="LiveId" clId="{0207830A-E23C-48BC-B471-3087EBCE7BE3}" dt="2022-03-03T12:46:34.315" v="72" actId="26606"/>
          <ac:graphicFrameMkLst>
            <pc:docMk/>
            <pc:sldMk cId="214799140" sldId="284"/>
            <ac:graphicFrameMk id="21" creationId="{D42E1634-F500-48B9-85B3-69748F9673BE}"/>
          </ac:graphicFrameMkLst>
        </pc:graphicFrameChg>
        <pc:graphicFrameChg chg="add del">
          <ac:chgData name="Tōshirō" userId="a7559cd061a41bbe" providerId="LiveId" clId="{0207830A-E23C-48BC-B471-3087EBCE7BE3}" dt="2022-03-03T12:46:39.581" v="76" actId="26606"/>
          <ac:graphicFrameMkLst>
            <pc:docMk/>
            <pc:sldMk cId="214799140" sldId="284"/>
            <ac:graphicFrameMk id="31" creationId="{F965772A-DCBC-408C-85B2-FB2551F5FEE3}"/>
          </ac:graphicFrameMkLst>
        </pc:graphicFrameChg>
        <pc:graphicFrameChg chg="add mod">
          <ac:chgData name="Tōshirō" userId="a7559cd061a41bbe" providerId="LiveId" clId="{0207830A-E23C-48BC-B471-3087EBCE7BE3}" dt="2022-03-03T15:17:24.183" v="204" actId="14100"/>
          <ac:graphicFrameMkLst>
            <pc:docMk/>
            <pc:sldMk cId="214799140" sldId="284"/>
            <ac:graphicFrameMk id="36" creationId="{85CEF2C7-EE09-4AA7-97D4-B8EE787FAEB8}"/>
          </ac:graphicFrameMkLst>
        </pc:graphicFrameChg>
        <pc:picChg chg="add del">
          <ac:chgData name="Tōshirō" userId="a7559cd061a41bbe" providerId="LiveId" clId="{0207830A-E23C-48BC-B471-3087EBCE7BE3}" dt="2022-03-03T12:46:35.916" v="74" actId="26606"/>
          <ac:picMkLst>
            <pc:docMk/>
            <pc:sldMk cId="214799140" sldId="284"/>
            <ac:picMk id="24" creationId="{0930E951-6200-4EB9-8A0C-370D7543BC1E}"/>
          </ac:picMkLst>
        </pc:picChg>
      </pc:sldChg>
      <pc:sldChg chg="addSp delSp modSp mod setBg delDesignElem">
        <pc:chgData name="Tōshirō" userId="a7559cd061a41bbe" providerId="LiveId" clId="{0207830A-E23C-48BC-B471-3087EBCE7BE3}" dt="2022-03-03T13:14:00.364" v="141"/>
        <pc:sldMkLst>
          <pc:docMk/>
          <pc:sldMk cId="3114743362" sldId="285"/>
        </pc:sldMkLst>
        <pc:spChg chg="mod">
          <ac:chgData name="Tōshirō" userId="a7559cd061a41bbe" providerId="LiveId" clId="{0207830A-E23C-48BC-B471-3087EBCE7BE3}" dt="2022-03-03T12:47:05.425" v="84" actId="26606"/>
          <ac:spMkLst>
            <pc:docMk/>
            <pc:sldMk cId="3114743362" sldId="285"/>
            <ac:spMk id="2" creationId="{00000000-0000-0000-0000-000000000000}"/>
          </ac:spMkLst>
        </pc:spChg>
        <pc:spChg chg="add del">
          <ac:chgData name="Tōshirō" userId="a7559cd061a41bbe" providerId="LiveId" clId="{0207830A-E23C-48BC-B471-3087EBCE7BE3}" dt="2022-03-03T12:47:05.425" v="84" actId="26606"/>
          <ac:spMkLst>
            <pc:docMk/>
            <pc:sldMk cId="3114743362" sldId="285"/>
            <ac:spMk id="3" creationId="{00000000-0000-0000-0000-000000000000}"/>
          </ac:spMkLst>
        </pc:spChg>
        <pc:spChg chg="add del">
          <ac:chgData name="Tōshirō" userId="a7559cd061a41bbe" providerId="LiveId" clId="{0207830A-E23C-48BC-B471-3087EBCE7BE3}" dt="2022-03-03T12:47:01.256" v="79" actId="26606"/>
          <ac:spMkLst>
            <pc:docMk/>
            <pc:sldMk cId="3114743362" sldId="285"/>
            <ac:spMk id="9" creationId="{53B021B3-DE93-4AB7-8A18-CF5F1CED88B8}"/>
          </ac:spMkLst>
        </pc:spChg>
        <pc:spChg chg="add del">
          <ac:chgData name="Tōshirō" userId="a7559cd061a41bbe" providerId="LiveId" clId="{0207830A-E23C-48BC-B471-3087EBCE7BE3}" dt="2022-03-03T12:47:01.256" v="79" actId="26606"/>
          <ac:spMkLst>
            <pc:docMk/>
            <pc:sldMk cId="3114743362" sldId="285"/>
            <ac:spMk id="11" creationId="{52D502E5-F6B4-4D58-B4AE-FC466FF15EE8}"/>
          </ac:spMkLst>
        </pc:spChg>
        <pc:spChg chg="add del">
          <ac:chgData name="Tōshirō" userId="a7559cd061a41bbe" providerId="LiveId" clId="{0207830A-E23C-48BC-B471-3087EBCE7BE3}" dt="2022-03-03T12:47:01.256" v="79" actId="26606"/>
          <ac:spMkLst>
            <pc:docMk/>
            <pc:sldMk cId="3114743362" sldId="285"/>
            <ac:spMk id="13" creationId="{9DECDBF4-02B6-4BB4-B65B-B8107AD6A9E8}"/>
          </ac:spMkLst>
        </pc:spChg>
        <pc:spChg chg="add del">
          <ac:chgData name="Tōshirō" userId="a7559cd061a41bbe" providerId="LiveId" clId="{0207830A-E23C-48BC-B471-3087EBCE7BE3}" dt="2022-03-03T12:47:02.866" v="81" actId="26606"/>
          <ac:spMkLst>
            <pc:docMk/>
            <pc:sldMk cId="3114743362" sldId="285"/>
            <ac:spMk id="15" creationId="{B819A166-7571-4003-A6B8-B62034C3ED30}"/>
          </ac:spMkLst>
        </pc:spChg>
        <pc:spChg chg="add del">
          <ac:chgData name="Tōshirō" userId="a7559cd061a41bbe" providerId="LiveId" clId="{0207830A-E23C-48BC-B471-3087EBCE7BE3}" dt="2022-03-03T12:47:05.373" v="83" actId="26606"/>
          <ac:spMkLst>
            <pc:docMk/>
            <pc:sldMk cId="3114743362" sldId="285"/>
            <ac:spMk id="18" creationId="{53B021B3-DE93-4AB7-8A18-CF5F1CED88B8}"/>
          </ac:spMkLst>
        </pc:spChg>
        <pc:spChg chg="add del">
          <ac:chgData name="Tōshirō" userId="a7559cd061a41bbe" providerId="LiveId" clId="{0207830A-E23C-48BC-B471-3087EBCE7BE3}" dt="2022-03-03T12:47:05.373" v="83" actId="26606"/>
          <ac:spMkLst>
            <pc:docMk/>
            <pc:sldMk cId="3114743362" sldId="285"/>
            <ac:spMk id="19" creationId="{52D502E5-F6B4-4D58-B4AE-FC466FF15EE8}"/>
          </ac:spMkLst>
        </pc:spChg>
        <pc:spChg chg="add del">
          <ac:chgData name="Tōshirō" userId="a7559cd061a41bbe" providerId="LiveId" clId="{0207830A-E23C-48BC-B471-3087EBCE7BE3}" dt="2022-03-03T12:47:05.373" v="83" actId="26606"/>
          <ac:spMkLst>
            <pc:docMk/>
            <pc:sldMk cId="3114743362" sldId="285"/>
            <ac:spMk id="20" creationId="{9DECDBF4-02B6-4BB4-B65B-B8107AD6A9E8}"/>
          </ac:spMkLst>
        </pc:spChg>
        <pc:spChg chg="add del">
          <ac:chgData name="Tōshirō" userId="a7559cd061a41bbe" providerId="LiveId" clId="{0207830A-E23C-48BC-B471-3087EBCE7BE3}" dt="2022-03-03T13:14:00.364" v="141"/>
          <ac:spMkLst>
            <pc:docMk/>
            <pc:sldMk cId="3114743362" sldId="285"/>
            <ac:spMk id="23" creationId="{53B021B3-DE93-4AB7-8A18-CF5F1CED88B8}"/>
          </ac:spMkLst>
        </pc:spChg>
        <pc:spChg chg="add del">
          <ac:chgData name="Tōshirō" userId="a7559cd061a41bbe" providerId="LiveId" clId="{0207830A-E23C-48BC-B471-3087EBCE7BE3}" dt="2022-03-03T13:14:00.364" v="141"/>
          <ac:spMkLst>
            <pc:docMk/>
            <pc:sldMk cId="3114743362" sldId="285"/>
            <ac:spMk id="24" creationId="{52D502E5-F6B4-4D58-B4AE-FC466FF15EE8}"/>
          </ac:spMkLst>
        </pc:spChg>
        <pc:spChg chg="add del">
          <ac:chgData name="Tōshirō" userId="a7559cd061a41bbe" providerId="LiveId" clId="{0207830A-E23C-48BC-B471-3087EBCE7BE3}" dt="2022-03-03T13:14:00.364" v="141"/>
          <ac:spMkLst>
            <pc:docMk/>
            <pc:sldMk cId="3114743362" sldId="285"/>
            <ac:spMk id="25" creationId="{9DECDBF4-02B6-4BB4-B65B-B8107AD6A9E8}"/>
          </ac:spMkLst>
        </pc:spChg>
        <pc:graphicFrameChg chg="add del">
          <ac:chgData name="Tōshirō" userId="a7559cd061a41bbe" providerId="LiveId" clId="{0207830A-E23C-48BC-B471-3087EBCE7BE3}" dt="2022-03-03T12:47:01.256" v="79" actId="26606"/>
          <ac:graphicFrameMkLst>
            <pc:docMk/>
            <pc:sldMk cId="3114743362" sldId="285"/>
            <ac:graphicFrameMk id="5" creationId="{878F9A93-215E-4E4E-A017-2209F42A4AF7}"/>
          </ac:graphicFrameMkLst>
        </pc:graphicFrameChg>
        <pc:graphicFrameChg chg="add del">
          <ac:chgData name="Tōshirō" userId="a7559cd061a41bbe" providerId="LiveId" clId="{0207830A-E23C-48BC-B471-3087EBCE7BE3}" dt="2022-03-03T12:47:02.866" v="81" actId="26606"/>
          <ac:graphicFrameMkLst>
            <pc:docMk/>
            <pc:sldMk cId="3114743362" sldId="285"/>
            <ac:graphicFrameMk id="16" creationId="{C2F4B5D6-C70D-46BE-8F9A-F5230A8F2862}"/>
          </ac:graphicFrameMkLst>
        </pc:graphicFrameChg>
        <pc:graphicFrameChg chg="add del">
          <ac:chgData name="Tōshirō" userId="a7559cd061a41bbe" providerId="LiveId" clId="{0207830A-E23C-48BC-B471-3087EBCE7BE3}" dt="2022-03-03T12:47:05.373" v="83" actId="26606"/>
          <ac:graphicFrameMkLst>
            <pc:docMk/>
            <pc:sldMk cId="3114743362" sldId="285"/>
            <ac:graphicFrameMk id="21" creationId="{878F9A93-215E-4E4E-A017-2209F42A4AF7}"/>
          </ac:graphicFrameMkLst>
        </pc:graphicFrameChg>
        <pc:graphicFrameChg chg="add">
          <ac:chgData name="Tōshirō" userId="a7559cd061a41bbe" providerId="LiveId" clId="{0207830A-E23C-48BC-B471-3087EBCE7BE3}" dt="2022-03-03T12:47:05.425" v="84" actId="26606"/>
          <ac:graphicFrameMkLst>
            <pc:docMk/>
            <pc:sldMk cId="3114743362" sldId="285"/>
            <ac:graphicFrameMk id="26" creationId="{929010A8-5AE5-460C-86EA-67A6CB016BCA}"/>
          </ac:graphicFrameMkLst>
        </pc:graphicFrameChg>
      </pc:sldChg>
      <pc:sldChg chg="addSp delSp modSp mod setBg">
        <pc:chgData name="Tōshirō" userId="a7559cd061a41bbe" providerId="LiveId" clId="{0207830A-E23C-48BC-B471-3087EBCE7BE3}" dt="2022-03-03T15:18:27.827" v="233" actId="26606"/>
        <pc:sldMkLst>
          <pc:docMk/>
          <pc:sldMk cId="2649332412" sldId="286"/>
        </pc:sldMkLst>
        <pc:spChg chg="mod">
          <ac:chgData name="Tōshirō" userId="a7559cd061a41bbe" providerId="LiveId" clId="{0207830A-E23C-48BC-B471-3087EBCE7BE3}" dt="2022-03-03T15:18:27.827" v="233" actId="26606"/>
          <ac:spMkLst>
            <pc:docMk/>
            <pc:sldMk cId="2649332412" sldId="286"/>
            <ac:spMk id="2" creationId="{00000000-0000-0000-0000-000000000000}"/>
          </ac:spMkLst>
        </pc:spChg>
        <pc:spChg chg="mod">
          <ac:chgData name="Tōshirō" userId="a7559cd061a41bbe" providerId="LiveId" clId="{0207830A-E23C-48BC-B471-3087EBCE7BE3}" dt="2022-03-03T15:18:27.827" v="233" actId="26606"/>
          <ac:spMkLst>
            <pc:docMk/>
            <pc:sldMk cId="2649332412" sldId="286"/>
            <ac:spMk id="3" creationId="{00000000-0000-0000-0000-000000000000}"/>
          </ac:spMkLst>
        </pc:spChg>
        <pc:spChg chg="add del">
          <ac:chgData name="Tōshirō" userId="a7559cd061a41bbe" providerId="LiveId" clId="{0207830A-E23C-48BC-B471-3087EBCE7BE3}" dt="2022-03-03T15:18:05.172" v="206" actId="26606"/>
          <ac:spMkLst>
            <pc:docMk/>
            <pc:sldMk cId="2649332412" sldId="286"/>
            <ac:spMk id="8" creationId="{CBB2B1F0-0DD6-4744-9A46-7A344FB48E40}"/>
          </ac:spMkLst>
        </pc:spChg>
        <pc:spChg chg="add del">
          <ac:chgData name="Tōshirō" userId="a7559cd061a41bbe" providerId="LiveId" clId="{0207830A-E23C-48BC-B471-3087EBCE7BE3}" dt="2022-03-03T15:18:05.172" v="206" actId="26606"/>
          <ac:spMkLst>
            <pc:docMk/>
            <pc:sldMk cId="2649332412" sldId="286"/>
            <ac:spMk id="10" creationId="{52D502E5-F6B4-4D58-B4AE-FC466FF15EE8}"/>
          </ac:spMkLst>
        </pc:spChg>
        <pc:spChg chg="add del">
          <ac:chgData name="Tōshirō" userId="a7559cd061a41bbe" providerId="LiveId" clId="{0207830A-E23C-48BC-B471-3087EBCE7BE3}" dt="2022-03-03T15:18:05.172" v="206" actId="26606"/>
          <ac:spMkLst>
            <pc:docMk/>
            <pc:sldMk cId="2649332412" sldId="286"/>
            <ac:spMk id="12" creationId="{9DECDBF4-02B6-4BB4-B65B-B8107AD6A9E8}"/>
          </ac:spMkLst>
        </pc:spChg>
        <pc:spChg chg="add del">
          <ac:chgData name="Tōshirō" userId="a7559cd061a41bbe" providerId="LiveId" clId="{0207830A-E23C-48BC-B471-3087EBCE7BE3}" dt="2022-03-03T15:18:06.215" v="208" actId="26606"/>
          <ac:spMkLst>
            <pc:docMk/>
            <pc:sldMk cId="2649332412" sldId="286"/>
            <ac:spMk id="14" creationId="{E777E57D-6A88-4B5B-A068-2BA7FF4E8CCA}"/>
          </ac:spMkLst>
        </pc:spChg>
        <pc:spChg chg="add del">
          <ac:chgData name="Tōshirō" userId="a7559cd061a41bbe" providerId="LiveId" clId="{0207830A-E23C-48BC-B471-3087EBCE7BE3}" dt="2022-03-03T15:18:06.215" v="208" actId="26606"/>
          <ac:spMkLst>
            <pc:docMk/>
            <pc:sldMk cId="2649332412" sldId="286"/>
            <ac:spMk id="15" creationId="{F7117410-A2A4-4085-9ADC-46744551DBDE}"/>
          </ac:spMkLst>
        </pc:spChg>
        <pc:spChg chg="add del">
          <ac:chgData name="Tōshirō" userId="a7559cd061a41bbe" providerId="LiveId" clId="{0207830A-E23C-48BC-B471-3087EBCE7BE3}" dt="2022-03-03T15:18:06.215" v="208" actId="26606"/>
          <ac:spMkLst>
            <pc:docMk/>
            <pc:sldMk cId="2649332412" sldId="286"/>
            <ac:spMk id="16" creationId="{99F74EB5-E547-4FB4-95F5-BCC788F3C4A0}"/>
          </ac:spMkLst>
        </pc:spChg>
        <pc:spChg chg="add del">
          <ac:chgData name="Tōshirō" userId="a7559cd061a41bbe" providerId="LiveId" clId="{0207830A-E23C-48BC-B471-3087EBCE7BE3}" dt="2022-03-03T15:18:08.606" v="210" actId="26606"/>
          <ac:spMkLst>
            <pc:docMk/>
            <pc:sldMk cId="2649332412" sldId="286"/>
            <ac:spMk id="18" creationId="{DAF1966E-FD40-4A4A-B61B-C4DF7FA05F06}"/>
          </ac:spMkLst>
        </pc:spChg>
        <pc:spChg chg="add del">
          <ac:chgData name="Tōshirō" userId="a7559cd061a41bbe" providerId="LiveId" clId="{0207830A-E23C-48BC-B471-3087EBCE7BE3}" dt="2022-03-03T15:18:08.606" v="210" actId="26606"/>
          <ac:spMkLst>
            <pc:docMk/>
            <pc:sldMk cId="2649332412" sldId="286"/>
            <ac:spMk id="19" creationId="{047BFA19-D45E-416B-A404-7AF2F3F27017}"/>
          </ac:spMkLst>
        </pc:spChg>
        <pc:spChg chg="add del">
          <ac:chgData name="Tōshirō" userId="a7559cd061a41bbe" providerId="LiveId" clId="{0207830A-E23C-48BC-B471-3087EBCE7BE3}" dt="2022-03-03T15:18:08.606" v="210" actId="26606"/>
          <ac:spMkLst>
            <pc:docMk/>
            <pc:sldMk cId="2649332412" sldId="286"/>
            <ac:spMk id="20" creationId="{8E0105E7-23DB-4CF2-8258-FF47C7620F6E}"/>
          </ac:spMkLst>
        </pc:spChg>
        <pc:spChg chg="add del">
          <ac:chgData name="Tōshirō" userId="a7559cd061a41bbe" providerId="LiveId" clId="{0207830A-E23C-48BC-B471-3087EBCE7BE3}" dt="2022-03-03T15:18:08.606" v="210" actId="26606"/>
          <ac:spMkLst>
            <pc:docMk/>
            <pc:sldMk cId="2649332412" sldId="286"/>
            <ac:spMk id="21" creationId="{074B4F7D-14B2-478B-8BF5-01E4E0C5D263}"/>
          </ac:spMkLst>
        </pc:spChg>
        <pc:spChg chg="add del">
          <ac:chgData name="Tōshirō" userId="a7559cd061a41bbe" providerId="LiveId" clId="{0207830A-E23C-48BC-B471-3087EBCE7BE3}" dt="2022-03-03T15:18:09.690" v="212" actId="26606"/>
          <ac:spMkLst>
            <pc:docMk/>
            <pc:sldMk cId="2649332412" sldId="286"/>
            <ac:spMk id="26" creationId="{9EBF13D5-64BB-423E-9E4C-F39114475A0C}"/>
          </ac:spMkLst>
        </pc:spChg>
        <pc:spChg chg="add del">
          <ac:chgData name="Tōshirō" userId="a7559cd061a41bbe" providerId="LiveId" clId="{0207830A-E23C-48BC-B471-3087EBCE7BE3}" dt="2022-03-03T15:18:10.868" v="214" actId="26606"/>
          <ac:spMkLst>
            <pc:docMk/>
            <pc:sldMk cId="2649332412" sldId="286"/>
            <ac:spMk id="37" creationId="{2029D5AD-8348-4446-B191-6A9B6FE03F21}"/>
          </ac:spMkLst>
        </pc:spChg>
        <pc:spChg chg="add del">
          <ac:chgData name="Tōshirō" userId="a7559cd061a41bbe" providerId="LiveId" clId="{0207830A-E23C-48BC-B471-3087EBCE7BE3}" dt="2022-03-03T15:18:10.868" v="214" actId="26606"/>
          <ac:spMkLst>
            <pc:docMk/>
            <pc:sldMk cId="2649332412" sldId="286"/>
            <ac:spMk id="38" creationId="{A3F395A2-2B64-4749-BD93-2F159C7E1FB5}"/>
          </ac:spMkLst>
        </pc:spChg>
        <pc:spChg chg="add del">
          <ac:chgData name="Tōshirō" userId="a7559cd061a41bbe" providerId="LiveId" clId="{0207830A-E23C-48BC-B471-3087EBCE7BE3}" dt="2022-03-03T15:18:10.868" v="214" actId="26606"/>
          <ac:spMkLst>
            <pc:docMk/>
            <pc:sldMk cId="2649332412" sldId="286"/>
            <ac:spMk id="39" creationId="{5CF0135B-EAB8-4CA0-896C-2D897ECD28BC}"/>
          </ac:spMkLst>
        </pc:spChg>
        <pc:spChg chg="add del">
          <ac:chgData name="Tōshirō" userId="a7559cd061a41bbe" providerId="LiveId" clId="{0207830A-E23C-48BC-B471-3087EBCE7BE3}" dt="2022-03-03T15:18:10.868" v="214" actId="26606"/>
          <ac:spMkLst>
            <pc:docMk/>
            <pc:sldMk cId="2649332412" sldId="286"/>
            <ac:spMk id="40" creationId="{92C3387C-D24F-4737-8A37-1DC5CFF09CFA}"/>
          </ac:spMkLst>
        </pc:spChg>
        <pc:spChg chg="add del">
          <ac:chgData name="Tōshirō" userId="a7559cd061a41bbe" providerId="LiveId" clId="{0207830A-E23C-48BC-B471-3087EBCE7BE3}" dt="2022-03-03T15:18:12.140" v="216" actId="26606"/>
          <ac:spMkLst>
            <pc:docMk/>
            <pc:sldMk cId="2649332412" sldId="286"/>
            <ac:spMk id="42" creationId="{081EA652-8C6A-4E69-BEB9-170809474553}"/>
          </ac:spMkLst>
        </pc:spChg>
        <pc:spChg chg="add del">
          <ac:chgData name="Tōshirō" userId="a7559cd061a41bbe" providerId="LiveId" clId="{0207830A-E23C-48BC-B471-3087EBCE7BE3}" dt="2022-03-03T15:18:12.140" v="216" actId="26606"/>
          <ac:spMkLst>
            <pc:docMk/>
            <pc:sldMk cId="2649332412" sldId="286"/>
            <ac:spMk id="43" creationId="{5298780A-33B9-4EA2-8F67-DE68AD62841B}"/>
          </ac:spMkLst>
        </pc:spChg>
        <pc:spChg chg="add del">
          <ac:chgData name="Tōshirō" userId="a7559cd061a41bbe" providerId="LiveId" clId="{0207830A-E23C-48BC-B471-3087EBCE7BE3}" dt="2022-03-03T15:18:12.140" v="216" actId="26606"/>
          <ac:spMkLst>
            <pc:docMk/>
            <pc:sldMk cId="2649332412" sldId="286"/>
            <ac:spMk id="44" creationId="{7F488E8B-4E1E-4402-8935-D4E6C02615C7}"/>
          </ac:spMkLst>
        </pc:spChg>
        <pc:spChg chg="add del">
          <ac:chgData name="Tōshirō" userId="a7559cd061a41bbe" providerId="LiveId" clId="{0207830A-E23C-48BC-B471-3087EBCE7BE3}" dt="2022-03-03T15:18:13.185" v="218" actId="26606"/>
          <ac:spMkLst>
            <pc:docMk/>
            <pc:sldMk cId="2649332412" sldId="286"/>
            <ac:spMk id="46" creationId="{801B3EC0-C865-4E52-A0F6-CB02B29A45FF}"/>
          </ac:spMkLst>
        </pc:spChg>
        <pc:spChg chg="add del">
          <ac:chgData name="Tōshirō" userId="a7559cd061a41bbe" providerId="LiveId" clId="{0207830A-E23C-48BC-B471-3087EBCE7BE3}" dt="2022-03-03T15:18:13.185" v="218" actId="26606"/>
          <ac:spMkLst>
            <pc:docMk/>
            <pc:sldMk cId="2649332412" sldId="286"/>
            <ac:spMk id="47" creationId="{066346BE-FDB4-4772-A696-0719490ABD64}"/>
          </ac:spMkLst>
        </pc:spChg>
        <pc:spChg chg="add del">
          <ac:chgData name="Tōshirō" userId="a7559cd061a41bbe" providerId="LiveId" clId="{0207830A-E23C-48BC-B471-3087EBCE7BE3}" dt="2022-03-03T15:18:13.185" v="218" actId="26606"/>
          <ac:spMkLst>
            <pc:docMk/>
            <pc:sldMk cId="2649332412" sldId="286"/>
            <ac:spMk id="48" creationId="{FB92FFCE-0C90-454E-AA25-D4EE9A6C39C5}"/>
          </ac:spMkLst>
        </pc:spChg>
        <pc:spChg chg="add del">
          <ac:chgData name="Tōshirō" userId="a7559cd061a41bbe" providerId="LiveId" clId="{0207830A-E23C-48BC-B471-3087EBCE7BE3}" dt="2022-03-03T15:18:14.393" v="220" actId="26606"/>
          <ac:spMkLst>
            <pc:docMk/>
            <pc:sldMk cId="2649332412" sldId="286"/>
            <ac:spMk id="50" creationId="{429917F3-0560-4C6F-B265-458B218C4B87}"/>
          </ac:spMkLst>
        </pc:spChg>
        <pc:spChg chg="add del">
          <ac:chgData name="Tōshirō" userId="a7559cd061a41bbe" providerId="LiveId" clId="{0207830A-E23C-48BC-B471-3087EBCE7BE3}" dt="2022-03-03T15:18:15.994" v="222" actId="26606"/>
          <ac:spMkLst>
            <pc:docMk/>
            <pc:sldMk cId="2649332412" sldId="286"/>
            <ac:spMk id="54" creationId="{B6D861F1-F386-4A7D-A4BF-3BEB82DEBA86}"/>
          </ac:spMkLst>
        </pc:spChg>
        <pc:spChg chg="add del">
          <ac:chgData name="Tōshirō" userId="a7559cd061a41bbe" providerId="LiveId" clId="{0207830A-E23C-48BC-B471-3087EBCE7BE3}" dt="2022-03-03T15:18:15.994" v="222" actId="26606"/>
          <ac:spMkLst>
            <pc:docMk/>
            <pc:sldMk cId="2649332412" sldId="286"/>
            <ac:spMk id="55" creationId="{562DFC44-A40C-4573-9230-B3EDB3EC8EEB}"/>
          </ac:spMkLst>
        </pc:spChg>
        <pc:spChg chg="add del">
          <ac:chgData name="Tōshirō" userId="a7559cd061a41bbe" providerId="LiveId" clId="{0207830A-E23C-48BC-B471-3087EBCE7BE3}" dt="2022-03-03T15:18:15.994" v="222" actId="26606"/>
          <ac:spMkLst>
            <pc:docMk/>
            <pc:sldMk cId="2649332412" sldId="286"/>
            <ac:spMk id="56" creationId="{15589D35-CF9F-4DE9-A792-8571A09E9BC9}"/>
          </ac:spMkLst>
        </pc:spChg>
        <pc:spChg chg="add del">
          <ac:chgData name="Tōshirō" userId="a7559cd061a41bbe" providerId="LiveId" clId="{0207830A-E23C-48BC-B471-3087EBCE7BE3}" dt="2022-03-03T15:18:19.175" v="224" actId="26606"/>
          <ac:spMkLst>
            <pc:docMk/>
            <pc:sldMk cId="2649332412" sldId="286"/>
            <ac:spMk id="58" creationId="{100EDD19-6802-4EC3-95CE-CFFAB042CFD6}"/>
          </ac:spMkLst>
        </pc:spChg>
        <pc:spChg chg="add del">
          <ac:chgData name="Tōshirō" userId="a7559cd061a41bbe" providerId="LiveId" clId="{0207830A-E23C-48BC-B471-3087EBCE7BE3}" dt="2022-03-03T15:18:19.175" v="224" actId="26606"/>
          <ac:spMkLst>
            <pc:docMk/>
            <pc:sldMk cId="2649332412" sldId="286"/>
            <ac:spMk id="59" creationId="{DB17E863-922E-4C26-BD64-E8FD41D28661}"/>
          </ac:spMkLst>
        </pc:spChg>
        <pc:spChg chg="add del">
          <ac:chgData name="Tōshirō" userId="a7559cd061a41bbe" providerId="LiveId" clId="{0207830A-E23C-48BC-B471-3087EBCE7BE3}" dt="2022-03-03T15:18:21.021" v="226" actId="26606"/>
          <ac:spMkLst>
            <pc:docMk/>
            <pc:sldMk cId="2649332412" sldId="286"/>
            <ac:spMk id="61" creationId="{081EA652-8C6A-4E69-BEB9-170809474553}"/>
          </ac:spMkLst>
        </pc:spChg>
        <pc:spChg chg="add del">
          <ac:chgData name="Tōshirō" userId="a7559cd061a41bbe" providerId="LiveId" clId="{0207830A-E23C-48BC-B471-3087EBCE7BE3}" dt="2022-03-03T15:18:21.021" v="226" actId="26606"/>
          <ac:spMkLst>
            <pc:docMk/>
            <pc:sldMk cId="2649332412" sldId="286"/>
            <ac:spMk id="62" creationId="{5298780A-33B9-4EA2-8F67-DE68AD62841B}"/>
          </ac:spMkLst>
        </pc:spChg>
        <pc:spChg chg="add del">
          <ac:chgData name="Tōshirō" userId="a7559cd061a41bbe" providerId="LiveId" clId="{0207830A-E23C-48BC-B471-3087EBCE7BE3}" dt="2022-03-03T15:18:21.021" v="226" actId="26606"/>
          <ac:spMkLst>
            <pc:docMk/>
            <pc:sldMk cId="2649332412" sldId="286"/>
            <ac:spMk id="63" creationId="{7F488E8B-4E1E-4402-8935-D4E6C02615C7}"/>
          </ac:spMkLst>
        </pc:spChg>
        <pc:spChg chg="add del">
          <ac:chgData name="Tōshirō" userId="a7559cd061a41bbe" providerId="LiveId" clId="{0207830A-E23C-48BC-B471-3087EBCE7BE3}" dt="2022-03-03T15:18:22.344" v="228" actId="26606"/>
          <ac:spMkLst>
            <pc:docMk/>
            <pc:sldMk cId="2649332412" sldId="286"/>
            <ac:spMk id="65" creationId="{2029D5AD-8348-4446-B191-6A9B6FE03F21}"/>
          </ac:spMkLst>
        </pc:spChg>
        <pc:spChg chg="add del">
          <ac:chgData name="Tōshirō" userId="a7559cd061a41bbe" providerId="LiveId" clId="{0207830A-E23C-48BC-B471-3087EBCE7BE3}" dt="2022-03-03T15:18:22.344" v="228" actId="26606"/>
          <ac:spMkLst>
            <pc:docMk/>
            <pc:sldMk cId="2649332412" sldId="286"/>
            <ac:spMk id="66" creationId="{A3F395A2-2B64-4749-BD93-2F159C7E1FB5}"/>
          </ac:spMkLst>
        </pc:spChg>
        <pc:spChg chg="add del">
          <ac:chgData name="Tōshirō" userId="a7559cd061a41bbe" providerId="LiveId" clId="{0207830A-E23C-48BC-B471-3087EBCE7BE3}" dt="2022-03-03T15:18:22.344" v="228" actId="26606"/>
          <ac:spMkLst>
            <pc:docMk/>
            <pc:sldMk cId="2649332412" sldId="286"/>
            <ac:spMk id="67" creationId="{5CF0135B-EAB8-4CA0-896C-2D897ECD28BC}"/>
          </ac:spMkLst>
        </pc:spChg>
        <pc:spChg chg="add del">
          <ac:chgData name="Tōshirō" userId="a7559cd061a41bbe" providerId="LiveId" clId="{0207830A-E23C-48BC-B471-3087EBCE7BE3}" dt="2022-03-03T15:18:22.344" v="228" actId="26606"/>
          <ac:spMkLst>
            <pc:docMk/>
            <pc:sldMk cId="2649332412" sldId="286"/>
            <ac:spMk id="68" creationId="{92C3387C-D24F-4737-8A37-1DC5CFF09CFA}"/>
          </ac:spMkLst>
        </pc:spChg>
        <pc:spChg chg="add del">
          <ac:chgData name="Tōshirō" userId="a7559cd061a41bbe" providerId="LiveId" clId="{0207830A-E23C-48BC-B471-3087EBCE7BE3}" dt="2022-03-03T15:18:24.146" v="230" actId="26606"/>
          <ac:spMkLst>
            <pc:docMk/>
            <pc:sldMk cId="2649332412" sldId="286"/>
            <ac:spMk id="70" creationId="{E777E57D-6A88-4B5B-A068-2BA7FF4E8CCA}"/>
          </ac:spMkLst>
        </pc:spChg>
        <pc:spChg chg="add del">
          <ac:chgData name="Tōshirō" userId="a7559cd061a41bbe" providerId="LiveId" clId="{0207830A-E23C-48BC-B471-3087EBCE7BE3}" dt="2022-03-03T15:18:24.146" v="230" actId="26606"/>
          <ac:spMkLst>
            <pc:docMk/>
            <pc:sldMk cId="2649332412" sldId="286"/>
            <ac:spMk id="71" creationId="{F7117410-A2A4-4085-9ADC-46744551DBDE}"/>
          </ac:spMkLst>
        </pc:spChg>
        <pc:spChg chg="add del">
          <ac:chgData name="Tōshirō" userId="a7559cd061a41bbe" providerId="LiveId" clId="{0207830A-E23C-48BC-B471-3087EBCE7BE3}" dt="2022-03-03T15:18:24.146" v="230" actId="26606"/>
          <ac:spMkLst>
            <pc:docMk/>
            <pc:sldMk cId="2649332412" sldId="286"/>
            <ac:spMk id="72" creationId="{99F74EB5-E547-4FB4-95F5-BCC788F3C4A0}"/>
          </ac:spMkLst>
        </pc:spChg>
        <pc:spChg chg="add del">
          <ac:chgData name="Tōshirō" userId="a7559cd061a41bbe" providerId="LiveId" clId="{0207830A-E23C-48BC-B471-3087EBCE7BE3}" dt="2022-03-03T15:18:27.816" v="232" actId="26606"/>
          <ac:spMkLst>
            <pc:docMk/>
            <pc:sldMk cId="2649332412" sldId="286"/>
            <ac:spMk id="74" creationId="{DAF1966E-FD40-4A4A-B61B-C4DF7FA05F06}"/>
          </ac:spMkLst>
        </pc:spChg>
        <pc:spChg chg="add del">
          <ac:chgData name="Tōshirō" userId="a7559cd061a41bbe" providerId="LiveId" clId="{0207830A-E23C-48BC-B471-3087EBCE7BE3}" dt="2022-03-03T15:18:27.816" v="232" actId="26606"/>
          <ac:spMkLst>
            <pc:docMk/>
            <pc:sldMk cId="2649332412" sldId="286"/>
            <ac:spMk id="75" creationId="{047BFA19-D45E-416B-A404-7AF2F3F27017}"/>
          </ac:spMkLst>
        </pc:spChg>
        <pc:spChg chg="add del">
          <ac:chgData name="Tōshirō" userId="a7559cd061a41bbe" providerId="LiveId" clId="{0207830A-E23C-48BC-B471-3087EBCE7BE3}" dt="2022-03-03T15:18:27.816" v="232" actId="26606"/>
          <ac:spMkLst>
            <pc:docMk/>
            <pc:sldMk cId="2649332412" sldId="286"/>
            <ac:spMk id="76" creationId="{8E0105E7-23DB-4CF2-8258-FF47C7620F6E}"/>
          </ac:spMkLst>
        </pc:spChg>
        <pc:spChg chg="add del">
          <ac:chgData name="Tōshirō" userId="a7559cd061a41bbe" providerId="LiveId" clId="{0207830A-E23C-48BC-B471-3087EBCE7BE3}" dt="2022-03-03T15:18:27.816" v="232" actId="26606"/>
          <ac:spMkLst>
            <pc:docMk/>
            <pc:sldMk cId="2649332412" sldId="286"/>
            <ac:spMk id="77" creationId="{074B4F7D-14B2-478B-8BF5-01E4E0C5D263}"/>
          </ac:spMkLst>
        </pc:spChg>
        <pc:spChg chg="add">
          <ac:chgData name="Tōshirō" userId="a7559cd061a41bbe" providerId="LiveId" clId="{0207830A-E23C-48BC-B471-3087EBCE7BE3}" dt="2022-03-03T15:18:27.827" v="233" actId="26606"/>
          <ac:spMkLst>
            <pc:docMk/>
            <pc:sldMk cId="2649332412" sldId="286"/>
            <ac:spMk id="79" creationId="{081EA652-8C6A-4E69-BEB9-170809474553}"/>
          </ac:spMkLst>
        </pc:spChg>
        <pc:spChg chg="add">
          <ac:chgData name="Tōshirō" userId="a7559cd061a41bbe" providerId="LiveId" clId="{0207830A-E23C-48BC-B471-3087EBCE7BE3}" dt="2022-03-03T15:18:27.827" v="233" actId="26606"/>
          <ac:spMkLst>
            <pc:docMk/>
            <pc:sldMk cId="2649332412" sldId="286"/>
            <ac:spMk id="80" creationId="{5298780A-33B9-4EA2-8F67-DE68AD62841B}"/>
          </ac:spMkLst>
        </pc:spChg>
        <pc:spChg chg="add">
          <ac:chgData name="Tōshirō" userId="a7559cd061a41bbe" providerId="LiveId" clId="{0207830A-E23C-48BC-B471-3087EBCE7BE3}" dt="2022-03-03T15:18:27.827" v="233" actId="26606"/>
          <ac:spMkLst>
            <pc:docMk/>
            <pc:sldMk cId="2649332412" sldId="286"/>
            <ac:spMk id="81" creationId="{7F488E8B-4E1E-4402-8935-D4E6C02615C7}"/>
          </ac:spMkLst>
        </pc:spChg>
        <pc:grpChg chg="add del">
          <ac:chgData name="Tōshirō" userId="a7559cd061a41bbe" providerId="LiveId" clId="{0207830A-E23C-48BC-B471-3087EBCE7BE3}" dt="2022-03-03T15:18:09.690" v="212" actId="26606"/>
          <ac:grpSpMkLst>
            <pc:docMk/>
            <pc:sldMk cId="2649332412" sldId="286"/>
            <ac:grpSpMk id="27" creationId="{FEBC7BED-6AA7-4C43-BEE8-A3CB5F8C1E0E}"/>
          </ac:grpSpMkLst>
        </pc:grpChg>
        <pc:grpChg chg="add del">
          <ac:chgData name="Tōshirō" userId="a7559cd061a41bbe" providerId="LiveId" clId="{0207830A-E23C-48BC-B471-3087EBCE7BE3}" dt="2022-03-03T15:18:09.690" v="212" actId="26606"/>
          <ac:grpSpMkLst>
            <pc:docMk/>
            <pc:sldMk cId="2649332412" sldId="286"/>
            <ac:grpSpMk id="29" creationId="{BA19DEE5-2EE5-445A-B461-7D2879B05209}"/>
          </ac:grpSpMkLst>
        </pc:grpChg>
        <pc:grpChg chg="add del">
          <ac:chgData name="Tōshirō" userId="a7559cd061a41bbe" providerId="LiveId" clId="{0207830A-E23C-48BC-B471-3087EBCE7BE3}" dt="2022-03-03T15:18:09.690" v="212" actId="26606"/>
          <ac:grpSpMkLst>
            <pc:docMk/>
            <pc:sldMk cId="2649332412" sldId="286"/>
            <ac:grpSpMk id="32" creationId="{43F5E015-E085-4624-B431-B42414448684}"/>
          </ac:grpSpMkLst>
        </pc:grpChg>
        <pc:grpChg chg="add del">
          <ac:chgData name="Tōshirō" userId="a7559cd061a41bbe" providerId="LiveId" clId="{0207830A-E23C-48BC-B471-3087EBCE7BE3}" dt="2022-03-03T15:18:14.393" v="220" actId="26606"/>
          <ac:grpSpMkLst>
            <pc:docMk/>
            <pc:sldMk cId="2649332412" sldId="286"/>
            <ac:grpSpMk id="51" creationId="{AA39BAE7-7EB8-4E22-BCBB-F00F514DB7EA}"/>
          </ac:grpSpMkLst>
        </pc:grpChg>
      </pc:sldChg>
    </pc:docChg>
  </pc:docChgLst>
  <pc:docChgLst>
    <pc:chgData name="Tōshirō" userId="a7559cd061a41bbe" providerId="LiveId" clId="{1D774DA5-927E-402F-B78E-D33395520EB5}"/>
    <pc:docChg chg="modSld">
      <pc:chgData name="Tōshirō" userId="a7559cd061a41bbe" providerId="LiveId" clId="{1D774DA5-927E-402F-B78E-D33395520EB5}" dt="2022-06-11T12:55:14.603" v="1" actId="1035"/>
      <pc:docMkLst>
        <pc:docMk/>
      </pc:docMkLst>
      <pc:sldChg chg="modSp mod">
        <pc:chgData name="Tōshirō" userId="a7559cd061a41bbe" providerId="LiveId" clId="{1D774DA5-927E-402F-B78E-D33395520EB5}" dt="2022-06-11T12:55:14.603" v="1" actId="1035"/>
        <pc:sldMkLst>
          <pc:docMk/>
          <pc:sldMk cId="476640994" sldId="263"/>
        </pc:sldMkLst>
        <pc:spChg chg="mod">
          <ac:chgData name="Tōshirō" userId="a7559cd061a41bbe" providerId="LiveId" clId="{1D774DA5-927E-402F-B78E-D33395520EB5}" dt="2022-06-11T12:55:14.603" v="1" actId="1035"/>
          <ac:spMkLst>
            <pc:docMk/>
            <pc:sldMk cId="476640994" sldId="263"/>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C1C3E15-6114-49C1-A20D-9A6BC642DA1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874C813-3BC4-43EE-89A2-4BFE0713CB29}">
      <dgm:prSet/>
      <dgm:spPr/>
      <dgm:t>
        <a:bodyPr/>
        <a:lstStyle/>
        <a:p>
          <a:r>
            <a:rPr lang="en-US"/>
            <a:t>Business Engineer : Business engineers are business domain experts responsible for defining strategic goals of the company and organizational business processes. </a:t>
          </a:r>
        </a:p>
      </dgm:t>
    </dgm:pt>
    <dgm:pt modelId="{DA941BBE-C3C7-4F12-A4EA-86322130FE26}" type="parTrans" cxnId="{3F637091-5659-479D-9557-4C95798CCADD}">
      <dgm:prSet/>
      <dgm:spPr/>
      <dgm:t>
        <a:bodyPr/>
        <a:lstStyle/>
        <a:p>
          <a:endParaRPr lang="en-US"/>
        </a:p>
      </dgm:t>
    </dgm:pt>
    <dgm:pt modelId="{D136194F-303D-4BC8-9E37-4C527780645B}" type="sibTrans" cxnId="{3F637091-5659-479D-9557-4C95798CCADD}">
      <dgm:prSet/>
      <dgm:spPr/>
      <dgm:t>
        <a:bodyPr/>
        <a:lstStyle/>
        <a:p>
          <a:endParaRPr lang="en-US"/>
        </a:p>
      </dgm:t>
    </dgm:pt>
    <dgm:pt modelId="{3EA9DFC9-1B86-4C67-9D70-ED5F20BD2929}">
      <dgm:prSet/>
      <dgm:spPr/>
      <dgm:t>
        <a:bodyPr/>
        <a:lstStyle/>
        <a:p>
          <a:r>
            <a:rPr lang="en-US"/>
            <a:t>Often, business engineers have a nontechnical educational background, so that convenient and simple-to-use process modelling notations are required to communicate about business processes with these stakeholders. </a:t>
          </a:r>
        </a:p>
      </dgm:t>
    </dgm:pt>
    <dgm:pt modelId="{BFDB60F1-015E-45BC-883D-57C95ED12BFE}" type="parTrans" cxnId="{83121FE4-271C-4A33-9856-158B4B66802A}">
      <dgm:prSet/>
      <dgm:spPr/>
      <dgm:t>
        <a:bodyPr/>
        <a:lstStyle/>
        <a:p>
          <a:endParaRPr lang="en-US"/>
        </a:p>
      </dgm:t>
    </dgm:pt>
    <dgm:pt modelId="{660ECACE-06C8-4F2F-B040-40343F12D138}" type="sibTrans" cxnId="{83121FE4-271C-4A33-9856-158B4B66802A}">
      <dgm:prSet/>
      <dgm:spPr/>
      <dgm:t>
        <a:bodyPr/>
        <a:lstStyle/>
        <a:p>
          <a:endParaRPr lang="en-US"/>
        </a:p>
      </dgm:t>
    </dgm:pt>
    <dgm:pt modelId="{8E2CCB4C-F640-41DE-8B14-27D0A5823DC3}" type="pres">
      <dgm:prSet presAssocID="{DC1C3E15-6114-49C1-A20D-9A6BC642DA17}" presName="root" presStyleCnt="0">
        <dgm:presLayoutVars>
          <dgm:dir/>
          <dgm:resizeHandles val="exact"/>
        </dgm:presLayoutVars>
      </dgm:prSet>
      <dgm:spPr/>
    </dgm:pt>
    <dgm:pt modelId="{E201F617-D613-48A1-9BF9-E2794E42B7DF}" type="pres">
      <dgm:prSet presAssocID="{5874C813-3BC4-43EE-89A2-4BFE0713CB29}" presName="compNode" presStyleCnt="0"/>
      <dgm:spPr/>
    </dgm:pt>
    <dgm:pt modelId="{7DB67A9D-CDDA-4480-A2A1-C23D1136CF46}" type="pres">
      <dgm:prSet presAssocID="{5874C813-3BC4-43EE-89A2-4BFE0713CB29}" presName="bgRect" presStyleLbl="bgShp" presStyleIdx="0" presStyleCnt="2"/>
      <dgm:spPr/>
    </dgm:pt>
    <dgm:pt modelId="{AC829AB1-6CE4-48F1-9182-BA903324725D}" type="pres">
      <dgm:prSet presAssocID="{5874C813-3BC4-43EE-89A2-4BFE0713CB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E6952E3-CA45-4984-9A13-C3EBFCEFA9E5}" type="pres">
      <dgm:prSet presAssocID="{5874C813-3BC4-43EE-89A2-4BFE0713CB29}" presName="spaceRect" presStyleCnt="0"/>
      <dgm:spPr/>
    </dgm:pt>
    <dgm:pt modelId="{A2491824-B0D8-4D39-8899-DA8E52EFE3AA}" type="pres">
      <dgm:prSet presAssocID="{5874C813-3BC4-43EE-89A2-4BFE0713CB29}" presName="parTx" presStyleLbl="revTx" presStyleIdx="0" presStyleCnt="2">
        <dgm:presLayoutVars>
          <dgm:chMax val="0"/>
          <dgm:chPref val="0"/>
        </dgm:presLayoutVars>
      </dgm:prSet>
      <dgm:spPr/>
    </dgm:pt>
    <dgm:pt modelId="{79FAACBF-EDCD-467E-A48A-35D01F77B562}" type="pres">
      <dgm:prSet presAssocID="{D136194F-303D-4BC8-9E37-4C527780645B}" presName="sibTrans" presStyleCnt="0"/>
      <dgm:spPr/>
    </dgm:pt>
    <dgm:pt modelId="{188F922B-12B0-42AD-84EF-3EE6CA8BCE7B}" type="pres">
      <dgm:prSet presAssocID="{3EA9DFC9-1B86-4C67-9D70-ED5F20BD2929}" presName="compNode" presStyleCnt="0"/>
      <dgm:spPr/>
    </dgm:pt>
    <dgm:pt modelId="{E4A62C52-92AF-438E-9354-E77E5D9D6075}" type="pres">
      <dgm:prSet presAssocID="{3EA9DFC9-1B86-4C67-9D70-ED5F20BD2929}" presName="bgRect" presStyleLbl="bgShp" presStyleIdx="1" presStyleCnt="2"/>
      <dgm:spPr/>
    </dgm:pt>
    <dgm:pt modelId="{8C5524EE-4AAA-49D2-83E5-A3DD37BFD508}" type="pres">
      <dgm:prSet presAssocID="{3EA9DFC9-1B86-4C67-9D70-ED5F20BD29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EB47D82F-688F-4993-B5A1-563E9823061F}" type="pres">
      <dgm:prSet presAssocID="{3EA9DFC9-1B86-4C67-9D70-ED5F20BD2929}" presName="spaceRect" presStyleCnt="0"/>
      <dgm:spPr/>
    </dgm:pt>
    <dgm:pt modelId="{5D4E0FB2-4A11-479F-85E9-1043DD4B3149}" type="pres">
      <dgm:prSet presAssocID="{3EA9DFC9-1B86-4C67-9D70-ED5F20BD2929}" presName="parTx" presStyleLbl="revTx" presStyleIdx="1" presStyleCnt="2">
        <dgm:presLayoutVars>
          <dgm:chMax val="0"/>
          <dgm:chPref val="0"/>
        </dgm:presLayoutVars>
      </dgm:prSet>
      <dgm:spPr/>
    </dgm:pt>
  </dgm:ptLst>
  <dgm:cxnLst>
    <dgm:cxn modelId="{9072D801-623F-4845-A18B-E98927C2D865}" type="presOf" srcId="{3EA9DFC9-1B86-4C67-9D70-ED5F20BD2929}" destId="{5D4E0FB2-4A11-479F-85E9-1043DD4B3149}" srcOrd="0" destOrd="0" presId="urn:microsoft.com/office/officeart/2018/2/layout/IconVerticalSolidList"/>
    <dgm:cxn modelId="{29A7B91E-ABF9-4089-8EFC-5D7A7AB5D4E7}" type="presOf" srcId="{5874C813-3BC4-43EE-89A2-4BFE0713CB29}" destId="{A2491824-B0D8-4D39-8899-DA8E52EFE3AA}" srcOrd="0" destOrd="0" presId="urn:microsoft.com/office/officeart/2018/2/layout/IconVerticalSolidList"/>
    <dgm:cxn modelId="{BE49B764-8064-4DB7-850C-0E589F424F83}" type="presOf" srcId="{DC1C3E15-6114-49C1-A20D-9A6BC642DA17}" destId="{8E2CCB4C-F640-41DE-8B14-27D0A5823DC3}" srcOrd="0" destOrd="0" presId="urn:microsoft.com/office/officeart/2018/2/layout/IconVerticalSolidList"/>
    <dgm:cxn modelId="{3F637091-5659-479D-9557-4C95798CCADD}" srcId="{DC1C3E15-6114-49C1-A20D-9A6BC642DA17}" destId="{5874C813-3BC4-43EE-89A2-4BFE0713CB29}" srcOrd="0" destOrd="0" parTransId="{DA941BBE-C3C7-4F12-A4EA-86322130FE26}" sibTransId="{D136194F-303D-4BC8-9E37-4C527780645B}"/>
    <dgm:cxn modelId="{83121FE4-271C-4A33-9856-158B4B66802A}" srcId="{DC1C3E15-6114-49C1-A20D-9A6BC642DA17}" destId="{3EA9DFC9-1B86-4C67-9D70-ED5F20BD2929}" srcOrd="1" destOrd="0" parTransId="{BFDB60F1-015E-45BC-883D-57C95ED12BFE}" sibTransId="{660ECACE-06C8-4F2F-B040-40343F12D138}"/>
    <dgm:cxn modelId="{0E71A7D1-FFF9-4C61-99C1-CEAF9C5AA8C2}" type="presParOf" srcId="{8E2CCB4C-F640-41DE-8B14-27D0A5823DC3}" destId="{E201F617-D613-48A1-9BF9-E2794E42B7DF}" srcOrd="0" destOrd="0" presId="urn:microsoft.com/office/officeart/2018/2/layout/IconVerticalSolidList"/>
    <dgm:cxn modelId="{B8538C47-D7F3-49F9-9E52-5B39D622CE1E}" type="presParOf" srcId="{E201F617-D613-48A1-9BF9-E2794E42B7DF}" destId="{7DB67A9D-CDDA-4480-A2A1-C23D1136CF46}" srcOrd="0" destOrd="0" presId="urn:microsoft.com/office/officeart/2018/2/layout/IconVerticalSolidList"/>
    <dgm:cxn modelId="{AF9574DB-95E3-4207-8DEB-792142455F10}" type="presParOf" srcId="{E201F617-D613-48A1-9BF9-E2794E42B7DF}" destId="{AC829AB1-6CE4-48F1-9182-BA903324725D}" srcOrd="1" destOrd="0" presId="urn:microsoft.com/office/officeart/2018/2/layout/IconVerticalSolidList"/>
    <dgm:cxn modelId="{968707E8-37A4-41D0-9ED7-9CC6555E264E}" type="presParOf" srcId="{E201F617-D613-48A1-9BF9-E2794E42B7DF}" destId="{0E6952E3-CA45-4984-9A13-C3EBFCEFA9E5}" srcOrd="2" destOrd="0" presId="urn:microsoft.com/office/officeart/2018/2/layout/IconVerticalSolidList"/>
    <dgm:cxn modelId="{E104AA5B-3EFF-4C1F-AEC1-C0BC6176997A}" type="presParOf" srcId="{E201F617-D613-48A1-9BF9-E2794E42B7DF}" destId="{A2491824-B0D8-4D39-8899-DA8E52EFE3AA}" srcOrd="3" destOrd="0" presId="urn:microsoft.com/office/officeart/2018/2/layout/IconVerticalSolidList"/>
    <dgm:cxn modelId="{800407DB-5592-4660-86CF-2761D89C3F3B}" type="presParOf" srcId="{8E2CCB4C-F640-41DE-8B14-27D0A5823DC3}" destId="{79FAACBF-EDCD-467E-A48A-35D01F77B562}" srcOrd="1" destOrd="0" presId="urn:microsoft.com/office/officeart/2018/2/layout/IconVerticalSolidList"/>
    <dgm:cxn modelId="{3D4B6326-69CF-4030-BE89-897B526529B0}" type="presParOf" srcId="{8E2CCB4C-F640-41DE-8B14-27D0A5823DC3}" destId="{188F922B-12B0-42AD-84EF-3EE6CA8BCE7B}" srcOrd="2" destOrd="0" presId="urn:microsoft.com/office/officeart/2018/2/layout/IconVerticalSolidList"/>
    <dgm:cxn modelId="{E07866CB-B734-4788-8ABB-A380B0F2C72B}" type="presParOf" srcId="{188F922B-12B0-42AD-84EF-3EE6CA8BCE7B}" destId="{E4A62C52-92AF-438E-9354-E77E5D9D6075}" srcOrd="0" destOrd="0" presId="urn:microsoft.com/office/officeart/2018/2/layout/IconVerticalSolidList"/>
    <dgm:cxn modelId="{40B5D038-B1C6-4418-A274-BA5A683D458E}" type="presParOf" srcId="{188F922B-12B0-42AD-84EF-3EE6CA8BCE7B}" destId="{8C5524EE-4AAA-49D2-83E5-A3DD37BFD508}" srcOrd="1" destOrd="0" presId="urn:microsoft.com/office/officeart/2018/2/layout/IconVerticalSolidList"/>
    <dgm:cxn modelId="{A3778075-F8F2-465A-9C7A-5775C5CD240F}" type="presParOf" srcId="{188F922B-12B0-42AD-84EF-3EE6CA8BCE7B}" destId="{EB47D82F-688F-4993-B5A1-563E9823061F}" srcOrd="2" destOrd="0" presId="urn:microsoft.com/office/officeart/2018/2/layout/IconVerticalSolidList"/>
    <dgm:cxn modelId="{8DB7F21E-84C8-40A0-AA05-C40051AB98E3}" type="presParOf" srcId="{188F922B-12B0-42AD-84EF-3EE6CA8BCE7B}" destId="{5D4E0FB2-4A11-479F-85E9-1043DD4B31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4A08ED-FDB2-43B3-B34D-CA76E03586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E0C7A0C-0C2F-4A27-9DFB-0EDB18B6B883}">
      <dgm:prSet/>
      <dgm:spPr/>
      <dgm:t>
        <a:bodyPr/>
        <a:lstStyle/>
        <a:p>
          <a:r>
            <a:rPr lang="en-US"/>
            <a:t>Process Designer : Process designers are responsible for modelling business processes by communicating with business domain experts and other stakeholders. </a:t>
          </a:r>
        </a:p>
      </dgm:t>
    </dgm:pt>
    <dgm:pt modelId="{BB229DA2-DD6A-48C9-8D7E-8A2AED917EEE}" type="parTrans" cxnId="{D4381DC6-D9D9-4291-BCE2-0F96BE0F1888}">
      <dgm:prSet/>
      <dgm:spPr/>
      <dgm:t>
        <a:bodyPr/>
        <a:lstStyle/>
        <a:p>
          <a:endParaRPr lang="en-US"/>
        </a:p>
      </dgm:t>
    </dgm:pt>
    <dgm:pt modelId="{A9EDBF03-85AB-44E9-85EB-46D44206BE68}" type="sibTrans" cxnId="{D4381DC6-D9D9-4291-BCE2-0F96BE0F1888}">
      <dgm:prSet/>
      <dgm:spPr/>
      <dgm:t>
        <a:bodyPr/>
        <a:lstStyle/>
        <a:p>
          <a:endParaRPr lang="en-US"/>
        </a:p>
      </dgm:t>
    </dgm:pt>
    <dgm:pt modelId="{6B48A0AA-0B7E-47FB-8320-24B5E056899A}">
      <dgm:prSet/>
      <dgm:spPr/>
      <dgm:t>
        <a:bodyPr/>
        <a:lstStyle/>
        <a:p>
          <a:r>
            <a:rPr lang="en-US"/>
            <a:t>Very good analytical capabilities and excellent communication skills are important for a process designer</a:t>
          </a:r>
        </a:p>
      </dgm:t>
    </dgm:pt>
    <dgm:pt modelId="{09F5ABA0-039E-4A34-BF3A-1CB62B5DD009}" type="parTrans" cxnId="{D6372FBF-A8DD-4A44-8D9D-4890A66C4DE7}">
      <dgm:prSet/>
      <dgm:spPr/>
      <dgm:t>
        <a:bodyPr/>
        <a:lstStyle/>
        <a:p>
          <a:endParaRPr lang="en-US"/>
        </a:p>
      </dgm:t>
    </dgm:pt>
    <dgm:pt modelId="{961AD67F-BCB8-45E3-9D97-9CBC3848BB98}" type="sibTrans" cxnId="{D6372FBF-A8DD-4A44-8D9D-4890A66C4DE7}">
      <dgm:prSet/>
      <dgm:spPr/>
      <dgm:t>
        <a:bodyPr/>
        <a:lstStyle/>
        <a:p>
          <a:endParaRPr lang="en-US"/>
        </a:p>
      </dgm:t>
    </dgm:pt>
    <dgm:pt modelId="{F140C8E5-763D-4C03-ADE4-10E1CAC96A21}" type="pres">
      <dgm:prSet presAssocID="{604A08ED-FDB2-43B3-B34D-CA76E03586B7}" presName="root" presStyleCnt="0">
        <dgm:presLayoutVars>
          <dgm:dir/>
          <dgm:resizeHandles val="exact"/>
        </dgm:presLayoutVars>
      </dgm:prSet>
      <dgm:spPr/>
    </dgm:pt>
    <dgm:pt modelId="{3D388A98-CB21-4106-8BB7-D8B2151B98DD}" type="pres">
      <dgm:prSet presAssocID="{6E0C7A0C-0C2F-4A27-9DFB-0EDB18B6B883}" presName="compNode" presStyleCnt="0"/>
      <dgm:spPr/>
    </dgm:pt>
    <dgm:pt modelId="{B7E8218E-7BCF-428A-A9EF-CCE020DDF3AD}" type="pres">
      <dgm:prSet presAssocID="{6E0C7A0C-0C2F-4A27-9DFB-0EDB18B6B883}" presName="bgRect" presStyleLbl="bgShp" presStyleIdx="0" presStyleCnt="2"/>
      <dgm:spPr/>
    </dgm:pt>
    <dgm:pt modelId="{6B979AA6-8554-4DDC-A17D-B681C34EB5EC}" type="pres">
      <dgm:prSet presAssocID="{6E0C7A0C-0C2F-4A27-9DFB-0EDB18B6B8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E1E89CF0-CB10-4B6E-838F-650F75A34A2A}" type="pres">
      <dgm:prSet presAssocID="{6E0C7A0C-0C2F-4A27-9DFB-0EDB18B6B883}" presName="spaceRect" presStyleCnt="0"/>
      <dgm:spPr/>
    </dgm:pt>
    <dgm:pt modelId="{87665DB5-3BF1-4301-A868-F920AA2586BB}" type="pres">
      <dgm:prSet presAssocID="{6E0C7A0C-0C2F-4A27-9DFB-0EDB18B6B883}" presName="parTx" presStyleLbl="revTx" presStyleIdx="0" presStyleCnt="2">
        <dgm:presLayoutVars>
          <dgm:chMax val="0"/>
          <dgm:chPref val="0"/>
        </dgm:presLayoutVars>
      </dgm:prSet>
      <dgm:spPr/>
    </dgm:pt>
    <dgm:pt modelId="{254F60E5-E811-4375-BE04-F6B72CC37AF3}" type="pres">
      <dgm:prSet presAssocID="{A9EDBF03-85AB-44E9-85EB-46D44206BE68}" presName="sibTrans" presStyleCnt="0"/>
      <dgm:spPr/>
    </dgm:pt>
    <dgm:pt modelId="{5408B0F1-32F8-4734-9F8F-230989CBAB8B}" type="pres">
      <dgm:prSet presAssocID="{6B48A0AA-0B7E-47FB-8320-24B5E056899A}" presName="compNode" presStyleCnt="0"/>
      <dgm:spPr/>
    </dgm:pt>
    <dgm:pt modelId="{C51CA0E1-7688-4B4D-98E1-6B313B570414}" type="pres">
      <dgm:prSet presAssocID="{6B48A0AA-0B7E-47FB-8320-24B5E056899A}" presName="bgRect" presStyleLbl="bgShp" presStyleIdx="1" presStyleCnt="2"/>
      <dgm:spPr/>
    </dgm:pt>
    <dgm:pt modelId="{463983BB-63F1-4BDD-ADF1-B51BCABDBA73}" type="pres">
      <dgm:prSet presAssocID="{6B48A0AA-0B7E-47FB-8320-24B5E05689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CCAE62F-4996-4034-A3B9-44E1FB6D7DE7}" type="pres">
      <dgm:prSet presAssocID="{6B48A0AA-0B7E-47FB-8320-24B5E056899A}" presName="spaceRect" presStyleCnt="0"/>
      <dgm:spPr/>
    </dgm:pt>
    <dgm:pt modelId="{D2A4EC86-E3BF-422D-9ECA-17D93BD57D9F}" type="pres">
      <dgm:prSet presAssocID="{6B48A0AA-0B7E-47FB-8320-24B5E056899A}" presName="parTx" presStyleLbl="revTx" presStyleIdx="1" presStyleCnt="2">
        <dgm:presLayoutVars>
          <dgm:chMax val="0"/>
          <dgm:chPref val="0"/>
        </dgm:presLayoutVars>
      </dgm:prSet>
      <dgm:spPr/>
    </dgm:pt>
  </dgm:ptLst>
  <dgm:cxnLst>
    <dgm:cxn modelId="{2CCEC824-8769-475A-8BDF-D81F6FBFA105}" type="presOf" srcId="{6E0C7A0C-0C2F-4A27-9DFB-0EDB18B6B883}" destId="{87665DB5-3BF1-4301-A868-F920AA2586BB}" srcOrd="0" destOrd="0" presId="urn:microsoft.com/office/officeart/2018/2/layout/IconVerticalSolidList"/>
    <dgm:cxn modelId="{3F912C46-65E9-45A1-9D94-C8018CB61A76}" type="presOf" srcId="{6B48A0AA-0B7E-47FB-8320-24B5E056899A}" destId="{D2A4EC86-E3BF-422D-9ECA-17D93BD57D9F}" srcOrd="0" destOrd="0" presId="urn:microsoft.com/office/officeart/2018/2/layout/IconVerticalSolidList"/>
    <dgm:cxn modelId="{5184FF98-50CA-4226-A383-33F377E358FA}" type="presOf" srcId="{604A08ED-FDB2-43B3-B34D-CA76E03586B7}" destId="{F140C8E5-763D-4C03-ADE4-10E1CAC96A21}" srcOrd="0" destOrd="0" presId="urn:microsoft.com/office/officeart/2018/2/layout/IconVerticalSolidList"/>
    <dgm:cxn modelId="{D6372FBF-A8DD-4A44-8D9D-4890A66C4DE7}" srcId="{604A08ED-FDB2-43B3-B34D-CA76E03586B7}" destId="{6B48A0AA-0B7E-47FB-8320-24B5E056899A}" srcOrd="1" destOrd="0" parTransId="{09F5ABA0-039E-4A34-BF3A-1CB62B5DD009}" sibTransId="{961AD67F-BCB8-45E3-9D97-9CBC3848BB98}"/>
    <dgm:cxn modelId="{D4381DC6-D9D9-4291-BCE2-0F96BE0F1888}" srcId="{604A08ED-FDB2-43B3-B34D-CA76E03586B7}" destId="{6E0C7A0C-0C2F-4A27-9DFB-0EDB18B6B883}" srcOrd="0" destOrd="0" parTransId="{BB229DA2-DD6A-48C9-8D7E-8A2AED917EEE}" sibTransId="{A9EDBF03-85AB-44E9-85EB-46D44206BE68}"/>
    <dgm:cxn modelId="{DFAB2A5C-4A28-4F68-B2CE-CD6E3A8706F7}" type="presParOf" srcId="{F140C8E5-763D-4C03-ADE4-10E1CAC96A21}" destId="{3D388A98-CB21-4106-8BB7-D8B2151B98DD}" srcOrd="0" destOrd="0" presId="urn:microsoft.com/office/officeart/2018/2/layout/IconVerticalSolidList"/>
    <dgm:cxn modelId="{58E22F49-EB9F-473B-A401-F9C22A115AF2}" type="presParOf" srcId="{3D388A98-CB21-4106-8BB7-D8B2151B98DD}" destId="{B7E8218E-7BCF-428A-A9EF-CCE020DDF3AD}" srcOrd="0" destOrd="0" presId="urn:microsoft.com/office/officeart/2018/2/layout/IconVerticalSolidList"/>
    <dgm:cxn modelId="{CDA5E4BD-C895-4074-BE31-336D38A56547}" type="presParOf" srcId="{3D388A98-CB21-4106-8BB7-D8B2151B98DD}" destId="{6B979AA6-8554-4DDC-A17D-B681C34EB5EC}" srcOrd="1" destOrd="0" presId="urn:microsoft.com/office/officeart/2018/2/layout/IconVerticalSolidList"/>
    <dgm:cxn modelId="{B80097F4-4570-4032-9B89-AED49AC89F5C}" type="presParOf" srcId="{3D388A98-CB21-4106-8BB7-D8B2151B98DD}" destId="{E1E89CF0-CB10-4B6E-838F-650F75A34A2A}" srcOrd="2" destOrd="0" presId="urn:microsoft.com/office/officeart/2018/2/layout/IconVerticalSolidList"/>
    <dgm:cxn modelId="{125B425E-4C77-44AC-8F26-ECBE79BD14E4}" type="presParOf" srcId="{3D388A98-CB21-4106-8BB7-D8B2151B98DD}" destId="{87665DB5-3BF1-4301-A868-F920AA2586BB}" srcOrd="3" destOrd="0" presId="urn:microsoft.com/office/officeart/2018/2/layout/IconVerticalSolidList"/>
    <dgm:cxn modelId="{71C21F0B-B599-4DA1-A321-5A40918E9E2F}" type="presParOf" srcId="{F140C8E5-763D-4C03-ADE4-10E1CAC96A21}" destId="{254F60E5-E811-4375-BE04-F6B72CC37AF3}" srcOrd="1" destOrd="0" presId="urn:microsoft.com/office/officeart/2018/2/layout/IconVerticalSolidList"/>
    <dgm:cxn modelId="{0F6E3F2C-0D19-45D6-8032-351BF058A57C}" type="presParOf" srcId="{F140C8E5-763D-4C03-ADE4-10E1CAC96A21}" destId="{5408B0F1-32F8-4734-9F8F-230989CBAB8B}" srcOrd="2" destOrd="0" presId="urn:microsoft.com/office/officeart/2018/2/layout/IconVerticalSolidList"/>
    <dgm:cxn modelId="{9C7AD4A6-6E65-48C4-8F35-07836B00263D}" type="presParOf" srcId="{5408B0F1-32F8-4734-9F8F-230989CBAB8B}" destId="{C51CA0E1-7688-4B4D-98E1-6B313B570414}" srcOrd="0" destOrd="0" presId="urn:microsoft.com/office/officeart/2018/2/layout/IconVerticalSolidList"/>
    <dgm:cxn modelId="{B1E387ED-ABFF-4909-BD0B-FB66E4E293D1}" type="presParOf" srcId="{5408B0F1-32F8-4734-9F8F-230989CBAB8B}" destId="{463983BB-63F1-4BDD-ADF1-B51BCABDBA73}" srcOrd="1" destOrd="0" presId="urn:microsoft.com/office/officeart/2018/2/layout/IconVerticalSolidList"/>
    <dgm:cxn modelId="{EFF0FDA5-A72A-4C0B-9D0D-A7F8D88E4A13}" type="presParOf" srcId="{5408B0F1-32F8-4734-9F8F-230989CBAB8B}" destId="{5CCAE62F-4996-4034-A3B9-44E1FB6D7DE7}" srcOrd="2" destOrd="0" presId="urn:microsoft.com/office/officeart/2018/2/layout/IconVerticalSolidList"/>
    <dgm:cxn modelId="{B24D9E02-4AFE-47C6-B9F4-D1165CDF8BF4}" type="presParOf" srcId="{5408B0F1-32F8-4734-9F8F-230989CBAB8B}" destId="{D2A4EC86-E3BF-422D-9ECA-17D93BD57D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37D514-E944-43B8-BFDA-3E63A50C111B}"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D9D89EBD-DA70-46AF-B836-14C164E2B643}">
      <dgm:prSet/>
      <dgm:spPr/>
      <dgm:t>
        <a:bodyPr/>
        <a:lstStyle/>
        <a:p>
          <a:r>
            <a:rPr lang="en-US"/>
            <a:t>Process Participant: Process participants conduct the actual operational work during the enactment of business process instances. </a:t>
          </a:r>
        </a:p>
      </dgm:t>
    </dgm:pt>
    <dgm:pt modelId="{136CE1A7-A61B-4C89-876A-BA823C4B0287}" type="parTrans" cxnId="{8EFAF941-E5ED-4AD8-B65F-1DEAC206A727}">
      <dgm:prSet/>
      <dgm:spPr/>
      <dgm:t>
        <a:bodyPr/>
        <a:lstStyle/>
        <a:p>
          <a:endParaRPr lang="en-US"/>
        </a:p>
      </dgm:t>
    </dgm:pt>
    <dgm:pt modelId="{9ED398CB-E41C-4A36-8F3F-88201BC5B47A}" type="sibTrans" cxnId="{8EFAF941-E5ED-4AD8-B65F-1DEAC206A727}">
      <dgm:prSet/>
      <dgm:spPr/>
      <dgm:t>
        <a:bodyPr/>
        <a:lstStyle/>
        <a:p>
          <a:endParaRPr lang="en-US"/>
        </a:p>
      </dgm:t>
    </dgm:pt>
    <dgm:pt modelId="{09550CFB-FB9A-4141-9C1C-1797333DBA35}">
      <dgm:prSet/>
      <dgm:spPr/>
      <dgm:t>
        <a:bodyPr/>
        <a:lstStyle/>
        <a:p>
          <a:r>
            <a:rPr lang="en-US"/>
            <a:t>They also play an important role during business process modelling, because they are knowledgeable about the activities conducted and their interrelationships with activities conducted by other process participants. </a:t>
          </a:r>
        </a:p>
      </dgm:t>
    </dgm:pt>
    <dgm:pt modelId="{F77B384A-917F-4222-8C66-4DF4B3CA8C14}" type="parTrans" cxnId="{028E309B-4983-466C-BEE8-499CD5ECE014}">
      <dgm:prSet/>
      <dgm:spPr/>
      <dgm:t>
        <a:bodyPr/>
        <a:lstStyle/>
        <a:p>
          <a:endParaRPr lang="en-US"/>
        </a:p>
      </dgm:t>
    </dgm:pt>
    <dgm:pt modelId="{9408C24D-5A0D-408B-B18D-F75F83955AFC}" type="sibTrans" cxnId="{028E309B-4983-466C-BEE8-499CD5ECE014}">
      <dgm:prSet/>
      <dgm:spPr/>
      <dgm:t>
        <a:bodyPr/>
        <a:lstStyle/>
        <a:p>
          <a:endParaRPr lang="en-US"/>
        </a:p>
      </dgm:t>
    </dgm:pt>
    <dgm:pt modelId="{4866B61B-D712-4591-938C-B6151AA8C2CC}">
      <dgm:prSet/>
      <dgm:spPr/>
      <dgm:t>
        <a:bodyPr/>
        <a:lstStyle/>
        <a:p>
          <a:r>
            <a:rPr lang="en-US"/>
            <a:t>It is the task of the process designer to assemble from this information a consistent overall view and capture it as a business process model.</a:t>
          </a:r>
        </a:p>
      </dgm:t>
    </dgm:pt>
    <dgm:pt modelId="{03A3E7A9-FDCD-4D06-84BE-14EB039EBA71}" type="parTrans" cxnId="{B7ACC2CE-1D98-483B-9053-6B361ADCBE46}">
      <dgm:prSet/>
      <dgm:spPr/>
      <dgm:t>
        <a:bodyPr/>
        <a:lstStyle/>
        <a:p>
          <a:endParaRPr lang="en-US"/>
        </a:p>
      </dgm:t>
    </dgm:pt>
    <dgm:pt modelId="{598940A5-B580-4094-8394-15CEF40D5507}" type="sibTrans" cxnId="{B7ACC2CE-1D98-483B-9053-6B361ADCBE46}">
      <dgm:prSet/>
      <dgm:spPr/>
      <dgm:t>
        <a:bodyPr/>
        <a:lstStyle/>
        <a:p>
          <a:endParaRPr lang="en-US"/>
        </a:p>
      </dgm:t>
    </dgm:pt>
    <dgm:pt modelId="{8C4ADCC9-4B05-4C6A-BAC8-9D2D9291B41F}" type="pres">
      <dgm:prSet presAssocID="{6937D514-E944-43B8-BFDA-3E63A50C111B}" presName="vert0" presStyleCnt="0">
        <dgm:presLayoutVars>
          <dgm:dir/>
          <dgm:animOne val="branch"/>
          <dgm:animLvl val="lvl"/>
        </dgm:presLayoutVars>
      </dgm:prSet>
      <dgm:spPr/>
    </dgm:pt>
    <dgm:pt modelId="{274BBE8F-80B4-4ED4-B5EA-4101F6BE6E49}" type="pres">
      <dgm:prSet presAssocID="{D9D89EBD-DA70-46AF-B836-14C164E2B643}" presName="thickLine" presStyleLbl="alignNode1" presStyleIdx="0" presStyleCnt="3"/>
      <dgm:spPr/>
    </dgm:pt>
    <dgm:pt modelId="{88FE65AC-D5C4-489D-8C12-AEE50A77C021}" type="pres">
      <dgm:prSet presAssocID="{D9D89EBD-DA70-46AF-B836-14C164E2B643}" presName="horz1" presStyleCnt="0"/>
      <dgm:spPr/>
    </dgm:pt>
    <dgm:pt modelId="{82A2C568-10B2-40E0-A978-FD696E35E4D8}" type="pres">
      <dgm:prSet presAssocID="{D9D89EBD-DA70-46AF-B836-14C164E2B643}" presName="tx1" presStyleLbl="revTx" presStyleIdx="0" presStyleCnt="3"/>
      <dgm:spPr/>
    </dgm:pt>
    <dgm:pt modelId="{E94BDB63-B8F7-4D2E-AA17-858C78A8C09C}" type="pres">
      <dgm:prSet presAssocID="{D9D89EBD-DA70-46AF-B836-14C164E2B643}" presName="vert1" presStyleCnt="0"/>
      <dgm:spPr/>
    </dgm:pt>
    <dgm:pt modelId="{7692A87A-174D-44CF-A12B-59A341354029}" type="pres">
      <dgm:prSet presAssocID="{09550CFB-FB9A-4141-9C1C-1797333DBA35}" presName="thickLine" presStyleLbl="alignNode1" presStyleIdx="1" presStyleCnt="3"/>
      <dgm:spPr/>
    </dgm:pt>
    <dgm:pt modelId="{E61741D1-09F2-46EF-A945-64098EAA5EBE}" type="pres">
      <dgm:prSet presAssocID="{09550CFB-FB9A-4141-9C1C-1797333DBA35}" presName="horz1" presStyleCnt="0"/>
      <dgm:spPr/>
    </dgm:pt>
    <dgm:pt modelId="{CFC7E4DD-47FA-453E-8DCE-6862C135E1CD}" type="pres">
      <dgm:prSet presAssocID="{09550CFB-FB9A-4141-9C1C-1797333DBA35}" presName="tx1" presStyleLbl="revTx" presStyleIdx="1" presStyleCnt="3"/>
      <dgm:spPr/>
    </dgm:pt>
    <dgm:pt modelId="{1F4FD456-2224-4AB3-8C54-A4ACB3EAA70F}" type="pres">
      <dgm:prSet presAssocID="{09550CFB-FB9A-4141-9C1C-1797333DBA35}" presName="vert1" presStyleCnt="0"/>
      <dgm:spPr/>
    </dgm:pt>
    <dgm:pt modelId="{C499B495-8171-4BA8-86EE-66BF7FA2146A}" type="pres">
      <dgm:prSet presAssocID="{4866B61B-D712-4591-938C-B6151AA8C2CC}" presName="thickLine" presStyleLbl="alignNode1" presStyleIdx="2" presStyleCnt="3"/>
      <dgm:spPr/>
    </dgm:pt>
    <dgm:pt modelId="{6C4046CE-99A8-42CD-8A83-81344E00BC61}" type="pres">
      <dgm:prSet presAssocID="{4866B61B-D712-4591-938C-B6151AA8C2CC}" presName="horz1" presStyleCnt="0"/>
      <dgm:spPr/>
    </dgm:pt>
    <dgm:pt modelId="{1EE325E9-ABE1-4F99-B64E-CC2DDAC8EC91}" type="pres">
      <dgm:prSet presAssocID="{4866B61B-D712-4591-938C-B6151AA8C2CC}" presName="tx1" presStyleLbl="revTx" presStyleIdx="2" presStyleCnt="3"/>
      <dgm:spPr/>
    </dgm:pt>
    <dgm:pt modelId="{12E7380C-4D47-4200-9A0D-4008B1B874E0}" type="pres">
      <dgm:prSet presAssocID="{4866B61B-D712-4591-938C-B6151AA8C2CC}" presName="vert1" presStyleCnt="0"/>
      <dgm:spPr/>
    </dgm:pt>
  </dgm:ptLst>
  <dgm:cxnLst>
    <dgm:cxn modelId="{38964C5D-7163-4452-BC5B-52948CCC1CC3}" type="presOf" srcId="{D9D89EBD-DA70-46AF-B836-14C164E2B643}" destId="{82A2C568-10B2-40E0-A978-FD696E35E4D8}" srcOrd="0" destOrd="0" presId="urn:microsoft.com/office/officeart/2008/layout/LinedList"/>
    <dgm:cxn modelId="{8EFAF941-E5ED-4AD8-B65F-1DEAC206A727}" srcId="{6937D514-E944-43B8-BFDA-3E63A50C111B}" destId="{D9D89EBD-DA70-46AF-B836-14C164E2B643}" srcOrd="0" destOrd="0" parTransId="{136CE1A7-A61B-4C89-876A-BA823C4B0287}" sibTransId="{9ED398CB-E41C-4A36-8F3F-88201BC5B47A}"/>
    <dgm:cxn modelId="{DFB5636D-9CDB-4869-8E59-5F0D6F37FEE0}" type="presOf" srcId="{4866B61B-D712-4591-938C-B6151AA8C2CC}" destId="{1EE325E9-ABE1-4F99-B64E-CC2DDAC8EC91}" srcOrd="0" destOrd="0" presId="urn:microsoft.com/office/officeart/2008/layout/LinedList"/>
    <dgm:cxn modelId="{197CC67D-385B-4576-BD5B-7DAEB9058CEC}" type="presOf" srcId="{6937D514-E944-43B8-BFDA-3E63A50C111B}" destId="{8C4ADCC9-4B05-4C6A-BAC8-9D2D9291B41F}" srcOrd="0" destOrd="0" presId="urn:microsoft.com/office/officeart/2008/layout/LinedList"/>
    <dgm:cxn modelId="{028E309B-4983-466C-BEE8-499CD5ECE014}" srcId="{6937D514-E944-43B8-BFDA-3E63A50C111B}" destId="{09550CFB-FB9A-4141-9C1C-1797333DBA35}" srcOrd="1" destOrd="0" parTransId="{F77B384A-917F-4222-8C66-4DF4B3CA8C14}" sibTransId="{9408C24D-5A0D-408B-B18D-F75F83955AFC}"/>
    <dgm:cxn modelId="{B7ACC2CE-1D98-483B-9053-6B361ADCBE46}" srcId="{6937D514-E944-43B8-BFDA-3E63A50C111B}" destId="{4866B61B-D712-4591-938C-B6151AA8C2CC}" srcOrd="2" destOrd="0" parTransId="{03A3E7A9-FDCD-4D06-84BE-14EB039EBA71}" sibTransId="{598940A5-B580-4094-8394-15CEF40D5507}"/>
    <dgm:cxn modelId="{4CF5D6F9-6E70-43D9-83F6-C69FBC62ACBE}" type="presOf" srcId="{09550CFB-FB9A-4141-9C1C-1797333DBA35}" destId="{CFC7E4DD-47FA-453E-8DCE-6862C135E1CD}" srcOrd="0" destOrd="0" presId="urn:microsoft.com/office/officeart/2008/layout/LinedList"/>
    <dgm:cxn modelId="{71063F01-6467-47F5-A64D-BE7E3B79614B}" type="presParOf" srcId="{8C4ADCC9-4B05-4C6A-BAC8-9D2D9291B41F}" destId="{274BBE8F-80B4-4ED4-B5EA-4101F6BE6E49}" srcOrd="0" destOrd="0" presId="urn:microsoft.com/office/officeart/2008/layout/LinedList"/>
    <dgm:cxn modelId="{751CF1DB-5AE4-4537-8B12-E351D8943F64}" type="presParOf" srcId="{8C4ADCC9-4B05-4C6A-BAC8-9D2D9291B41F}" destId="{88FE65AC-D5C4-489D-8C12-AEE50A77C021}" srcOrd="1" destOrd="0" presId="urn:microsoft.com/office/officeart/2008/layout/LinedList"/>
    <dgm:cxn modelId="{229183E4-0B15-4125-99D2-9117883A8A61}" type="presParOf" srcId="{88FE65AC-D5C4-489D-8C12-AEE50A77C021}" destId="{82A2C568-10B2-40E0-A978-FD696E35E4D8}" srcOrd="0" destOrd="0" presId="urn:microsoft.com/office/officeart/2008/layout/LinedList"/>
    <dgm:cxn modelId="{40BFFDEA-123C-4F5A-B50D-ACF9321B404C}" type="presParOf" srcId="{88FE65AC-D5C4-489D-8C12-AEE50A77C021}" destId="{E94BDB63-B8F7-4D2E-AA17-858C78A8C09C}" srcOrd="1" destOrd="0" presId="urn:microsoft.com/office/officeart/2008/layout/LinedList"/>
    <dgm:cxn modelId="{286BE27D-7CB7-446C-A51D-5F7480D17043}" type="presParOf" srcId="{8C4ADCC9-4B05-4C6A-BAC8-9D2D9291B41F}" destId="{7692A87A-174D-44CF-A12B-59A341354029}" srcOrd="2" destOrd="0" presId="urn:microsoft.com/office/officeart/2008/layout/LinedList"/>
    <dgm:cxn modelId="{3B016E78-6CDA-4EDF-A104-37118D1CC921}" type="presParOf" srcId="{8C4ADCC9-4B05-4C6A-BAC8-9D2D9291B41F}" destId="{E61741D1-09F2-46EF-A945-64098EAA5EBE}" srcOrd="3" destOrd="0" presId="urn:microsoft.com/office/officeart/2008/layout/LinedList"/>
    <dgm:cxn modelId="{87323D51-A94A-4665-AE4B-5986D1849457}" type="presParOf" srcId="{E61741D1-09F2-46EF-A945-64098EAA5EBE}" destId="{CFC7E4DD-47FA-453E-8DCE-6862C135E1CD}" srcOrd="0" destOrd="0" presId="urn:microsoft.com/office/officeart/2008/layout/LinedList"/>
    <dgm:cxn modelId="{7445E3E1-8D51-4FEC-9F41-41290B8DA557}" type="presParOf" srcId="{E61741D1-09F2-46EF-A945-64098EAA5EBE}" destId="{1F4FD456-2224-4AB3-8C54-A4ACB3EAA70F}" srcOrd="1" destOrd="0" presId="urn:microsoft.com/office/officeart/2008/layout/LinedList"/>
    <dgm:cxn modelId="{05C293A3-D48B-49DA-B34A-021EEDB0A66F}" type="presParOf" srcId="{8C4ADCC9-4B05-4C6A-BAC8-9D2D9291B41F}" destId="{C499B495-8171-4BA8-86EE-66BF7FA2146A}" srcOrd="4" destOrd="0" presId="urn:microsoft.com/office/officeart/2008/layout/LinedList"/>
    <dgm:cxn modelId="{DFAB7BDA-4071-42E6-B557-95B38B3A1780}" type="presParOf" srcId="{8C4ADCC9-4B05-4C6A-BAC8-9D2D9291B41F}" destId="{6C4046CE-99A8-42CD-8A83-81344E00BC61}" srcOrd="5" destOrd="0" presId="urn:microsoft.com/office/officeart/2008/layout/LinedList"/>
    <dgm:cxn modelId="{C87C4E14-25EA-4E4E-8228-F8BBDDE9FA48}" type="presParOf" srcId="{6C4046CE-99A8-42CD-8A83-81344E00BC61}" destId="{1EE325E9-ABE1-4F99-B64E-CC2DDAC8EC91}" srcOrd="0" destOrd="0" presId="urn:microsoft.com/office/officeart/2008/layout/LinedList"/>
    <dgm:cxn modelId="{14AD33F2-5184-4902-82F0-E21006880A05}" type="presParOf" srcId="{6C4046CE-99A8-42CD-8A83-81344E00BC61}" destId="{12E7380C-4D47-4200-9A0D-4008B1B874E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2435D3-0CF6-4957-86D1-7EE80D3D059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BA5DBD7-169A-40DB-94D9-293AAE8D1DCB}">
      <dgm:prSet/>
      <dgm:spPr/>
      <dgm:t>
        <a:bodyPr/>
        <a:lstStyle/>
        <a:p>
          <a:r>
            <a:rPr lang="en-US"/>
            <a:t>Knowledge Worker : Knowledge workers are process participants who use software systems to perform activities in a business process. </a:t>
          </a:r>
        </a:p>
      </dgm:t>
    </dgm:pt>
    <dgm:pt modelId="{FCBE6F88-2497-41F5-814D-EC9D81DF6790}" type="parTrans" cxnId="{6F3296DF-3E05-4C56-A1A8-DABB3A561367}">
      <dgm:prSet/>
      <dgm:spPr/>
      <dgm:t>
        <a:bodyPr/>
        <a:lstStyle/>
        <a:p>
          <a:endParaRPr lang="en-US"/>
        </a:p>
      </dgm:t>
    </dgm:pt>
    <dgm:pt modelId="{0AE63633-2157-4AC3-87C6-3C3F1EB50D79}" type="sibTrans" cxnId="{6F3296DF-3E05-4C56-A1A8-DABB3A561367}">
      <dgm:prSet/>
      <dgm:spPr/>
      <dgm:t>
        <a:bodyPr/>
        <a:lstStyle/>
        <a:p>
          <a:endParaRPr lang="en-US"/>
        </a:p>
      </dgm:t>
    </dgm:pt>
    <dgm:pt modelId="{F640E44E-E477-4B86-9434-5EB78EDB23FE}">
      <dgm:prSet/>
      <dgm:spPr/>
      <dgm:t>
        <a:bodyPr/>
        <a:lstStyle/>
        <a:p>
          <a:r>
            <a:rPr lang="en-US"/>
            <a:t>Knowledge workers are equipped with detailed knowledge of the application domain, and they can perform activities, or even parts of business processes, autonomously. </a:t>
          </a:r>
        </a:p>
      </dgm:t>
    </dgm:pt>
    <dgm:pt modelId="{CD65D565-9634-4479-AA74-A6CF2FCFB171}" type="parTrans" cxnId="{575CD451-C14C-4515-B55A-0CCA46CB5D85}">
      <dgm:prSet/>
      <dgm:spPr/>
      <dgm:t>
        <a:bodyPr/>
        <a:lstStyle/>
        <a:p>
          <a:endParaRPr lang="en-US"/>
        </a:p>
      </dgm:t>
    </dgm:pt>
    <dgm:pt modelId="{DD19C582-6515-4750-B111-08BBD111211F}" type="sibTrans" cxnId="{575CD451-C14C-4515-B55A-0CCA46CB5D85}">
      <dgm:prSet/>
      <dgm:spPr/>
      <dgm:t>
        <a:bodyPr/>
        <a:lstStyle/>
        <a:p>
          <a:endParaRPr lang="en-US"/>
        </a:p>
      </dgm:t>
    </dgm:pt>
    <dgm:pt modelId="{9134BCD4-0D7B-4D87-9538-3FC6CAB5BDF3}" type="pres">
      <dgm:prSet presAssocID="{F52435D3-0CF6-4957-86D1-7EE80D3D0596}" presName="root" presStyleCnt="0">
        <dgm:presLayoutVars>
          <dgm:dir/>
          <dgm:resizeHandles val="exact"/>
        </dgm:presLayoutVars>
      </dgm:prSet>
      <dgm:spPr/>
    </dgm:pt>
    <dgm:pt modelId="{FD8128FA-1247-42B5-811D-2A42446E3D39}" type="pres">
      <dgm:prSet presAssocID="{8BA5DBD7-169A-40DB-94D9-293AAE8D1DCB}" presName="compNode" presStyleCnt="0"/>
      <dgm:spPr/>
    </dgm:pt>
    <dgm:pt modelId="{400B4DC1-51CD-4CD3-BE82-9E2453877C0A}" type="pres">
      <dgm:prSet presAssocID="{8BA5DBD7-169A-40DB-94D9-293AAE8D1DCB}" presName="bgRect" presStyleLbl="bgShp" presStyleIdx="0" presStyleCnt="2"/>
      <dgm:spPr/>
    </dgm:pt>
    <dgm:pt modelId="{F719D842-FE0C-41BE-9D4B-C32CB036B6C5}" type="pres">
      <dgm:prSet presAssocID="{8BA5DBD7-169A-40DB-94D9-293AAE8D1D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FA6282F-F71F-4D94-8B59-B512584498E2}" type="pres">
      <dgm:prSet presAssocID="{8BA5DBD7-169A-40DB-94D9-293AAE8D1DCB}" presName="spaceRect" presStyleCnt="0"/>
      <dgm:spPr/>
    </dgm:pt>
    <dgm:pt modelId="{548BAF5B-4396-4D36-AAFD-7725F84A2076}" type="pres">
      <dgm:prSet presAssocID="{8BA5DBD7-169A-40DB-94D9-293AAE8D1DCB}" presName="parTx" presStyleLbl="revTx" presStyleIdx="0" presStyleCnt="2">
        <dgm:presLayoutVars>
          <dgm:chMax val="0"/>
          <dgm:chPref val="0"/>
        </dgm:presLayoutVars>
      </dgm:prSet>
      <dgm:spPr/>
    </dgm:pt>
    <dgm:pt modelId="{E1C1255F-5402-42AF-9F3D-B75208E73C67}" type="pres">
      <dgm:prSet presAssocID="{0AE63633-2157-4AC3-87C6-3C3F1EB50D79}" presName="sibTrans" presStyleCnt="0"/>
      <dgm:spPr/>
    </dgm:pt>
    <dgm:pt modelId="{A94CAE3B-DC15-448A-94AC-D1F234FECAB4}" type="pres">
      <dgm:prSet presAssocID="{F640E44E-E477-4B86-9434-5EB78EDB23FE}" presName="compNode" presStyleCnt="0"/>
      <dgm:spPr/>
    </dgm:pt>
    <dgm:pt modelId="{D3AC626C-7054-4939-A674-27FDC1FBDD86}" type="pres">
      <dgm:prSet presAssocID="{F640E44E-E477-4B86-9434-5EB78EDB23FE}" presName="bgRect" presStyleLbl="bgShp" presStyleIdx="1" presStyleCnt="2"/>
      <dgm:spPr/>
    </dgm:pt>
    <dgm:pt modelId="{7C53497B-3922-4376-8F3E-955D04B23134}" type="pres">
      <dgm:prSet presAssocID="{F640E44E-E477-4B86-9434-5EB78EDB23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2A6DB87-8789-4200-8A18-859A86035A97}" type="pres">
      <dgm:prSet presAssocID="{F640E44E-E477-4B86-9434-5EB78EDB23FE}" presName="spaceRect" presStyleCnt="0"/>
      <dgm:spPr/>
    </dgm:pt>
    <dgm:pt modelId="{664BFACC-B23D-415A-9B93-3FD0A0541EE8}" type="pres">
      <dgm:prSet presAssocID="{F640E44E-E477-4B86-9434-5EB78EDB23FE}" presName="parTx" presStyleLbl="revTx" presStyleIdx="1" presStyleCnt="2">
        <dgm:presLayoutVars>
          <dgm:chMax val="0"/>
          <dgm:chPref val="0"/>
        </dgm:presLayoutVars>
      </dgm:prSet>
      <dgm:spPr/>
    </dgm:pt>
  </dgm:ptLst>
  <dgm:cxnLst>
    <dgm:cxn modelId="{92DFAC24-F975-4C52-B417-78DC398351E8}" type="presOf" srcId="{F52435D3-0CF6-4957-86D1-7EE80D3D0596}" destId="{9134BCD4-0D7B-4D87-9538-3FC6CAB5BDF3}" srcOrd="0" destOrd="0" presId="urn:microsoft.com/office/officeart/2018/2/layout/IconVerticalSolidList"/>
    <dgm:cxn modelId="{575CD451-C14C-4515-B55A-0CCA46CB5D85}" srcId="{F52435D3-0CF6-4957-86D1-7EE80D3D0596}" destId="{F640E44E-E477-4B86-9434-5EB78EDB23FE}" srcOrd="1" destOrd="0" parTransId="{CD65D565-9634-4479-AA74-A6CF2FCFB171}" sibTransId="{DD19C582-6515-4750-B111-08BBD111211F}"/>
    <dgm:cxn modelId="{EC872BB6-CA11-496B-8E76-0971DB7D6E6E}" type="presOf" srcId="{8BA5DBD7-169A-40DB-94D9-293AAE8D1DCB}" destId="{548BAF5B-4396-4D36-AAFD-7725F84A2076}" srcOrd="0" destOrd="0" presId="urn:microsoft.com/office/officeart/2018/2/layout/IconVerticalSolidList"/>
    <dgm:cxn modelId="{A2230BD2-5BCD-41BE-AA87-5C49C61AC8C0}" type="presOf" srcId="{F640E44E-E477-4B86-9434-5EB78EDB23FE}" destId="{664BFACC-B23D-415A-9B93-3FD0A0541EE8}" srcOrd="0" destOrd="0" presId="urn:microsoft.com/office/officeart/2018/2/layout/IconVerticalSolidList"/>
    <dgm:cxn modelId="{6F3296DF-3E05-4C56-A1A8-DABB3A561367}" srcId="{F52435D3-0CF6-4957-86D1-7EE80D3D0596}" destId="{8BA5DBD7-169A-40DB-94D9-293AAE8D1DCB}" srcOrd="0" destOrd="0" parTransId="{FCBE6F88-2497-41F5-814D-EC9D81DF6790}" sibTransId="{0AE63633-2157-4AC3-87C6-3C3F1EB50D79}"/>
    <dgm:cxn modelId="{E8F12E16-F25D-4795-91B2-B25EB6104F6D}" type="presParOf" srcId="{9134BCD4-0D7B-4D87-9538-3FC6CAB5BDF3}" destId="{FD8128FA-1247-42B5-811D-2A42446E3D39}" srcOrd="0" destOrd="0" presId="urn:microsoft.com/office/officeart/2018/2/layout/IconVerticalSolidList"/>
    <dgm:cxn modelId="{88657F89-20C6-47E4-AEE2-627FA26C282B}" type="presParOf" srcId="{FD8128FA-1247-42B5-811D-2A42446E3D39}" destId="{400B4DC1-51CD-4CD3-BE82-9E2453877C0A}" srcOrd="0" destOrd="0" presId="urn:microsoft.com/office/officeart/2018/2/layout/IconVerticalSolidList"/>
    <dgm:cxn modelId="{60C13999-1E81-4580-8B63-1D7722106D6E}" type="presParOf" srcId="{FD8128FA-1247-42B5-811D-2A42446E3D39}" destId="{F719D842-FE0C-41BE-9D4B-C32CB036B6C5}" srcOrd="1" destOrd="0" presId="urn:microsoft.com/office/officeart/2018/2/layout/IconVerticalSolidList"/>
    <dgm:cxn modelId="{E0F1E991-3F97-4EF9-B971-A859299D412B}" type="presParOf" srcId="{FD8128FA-1247-42B5-811D-2A42446E3D39}" destId="{CFA6282F-F71F-4D94-8B59-B512584498E2}" srcOrd="2" destOrd="0" presId="urn:microsoft.com/office/officeart/2018/2/layout/IconVerticalSolidList"/>
    <dgm:cxn modelId="{77DDAE68-75FA-4C9A-A951-835F554F77F9}" type="presParOf" srcId="{FD8128FA-1247-42B5-811D-2A42446E3D39}" destId="{548BAF5B-4396-4D36-AAFD-7725F84A2076}" srcOrd="3" destOrd="0" presId="urn:microsoft.com/office/officeart/2018/2/layout/IconVerticalSolidList"/>
    <dgm:cxn modelId="{7F1B6E2A-4E3D-4714-A95F-74FB81E3822E}" type="presParOf" srcId="{9134BCD4-0D7B-4D87-9538-3FC6CAB5BDF3}" destId="{E1C1255F-5402-42AF-9F3D-B75208E73C67}" srcOrd="1" destOrd="0" presId="urn:microsoft.com/office/officeart/2018/2/layout/IconVerticalSolidList"/>
    <dgm:cxn modelId="{EEC19793-36E5-4DC8-98F1-D07E48CD5503}" type="presParOf" srcId="{9134BCD4-0D7B-4D87-9538-3FC6CAB5BDF3}" destId="{A94CAE3B-DC15-448A-94AC-D1F234FECAB4}" srcOrd="2" destOrd="0" presId="urn:microsoft.com/office/officeart/2018/2/layout/IconVerticalSolidList"/>
    <dgm:cxn modelId="{3B02A049-3DAE-4A7A-AAAF-3C07FB4630E7}" type="presParOf" srcId="{A94CAE3B-DC15-448A-94AC-D1F234FECAB4}" destId="{D3AC626C-7054-4939-A674-27FDC1FBDD86}" srcOrd="0" destOrd="0" presId="urn:microsoft.com/office/officeart/2018/2/layout/IconVerticalSolidList"/>
    <dgm:cxn modelId="{2312FFB3-64EC-4E52-96DE-600C868C2CF5}" type="presParOf" srcId="{A94CAE3B-DC15-448A-94AC-D1F234FECAB4}" destId="{7C53497B-3922-4376-8F3E-955D04B23134}" srcOrd="1" destOrd="0" presId="urn:microsoft.com/office/officeart/2018/2/layout/IconVerticalSolidList"/>
    <dgm:cxn modelId="{61BDE887-5C7E-43A4-B7F2-B252BBE90295}" type="presParOf" srcId="{A94CAE3B-DC15-448A-94AC-D1F234FECAB4}" destId="{42A6DB87-8789-4200-8A18-859A86035A97}" srcOrd="2" destOrd="0" presId="urn:microsoft.com/office/officeart/2018/2/layout/IconVerticalSolidList"/>
    <dgm:cxn modelId="{1D47B5B0-F568-4A43-9309-94E56D030399}" type="presParOf" srcId="{A94CAE3B-DC15-448A-94AC-D1F234FECAB4}" destId="{664BFACC-B23D-415A-9B93-3FD0A0541E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747B7F-6BA8-4975-9970-007E5034986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4D1FCE1-493F-4CB7-B3BF-06D5A1E7E34E}">
      <dgm:prSet/>
      <dgm:spPr/>
      <dgm:t>
        <a:bodyPr/>
        <a:lstStyle/>
        <a:p>
          <a:r>
            <a:rPr lang="en-US" dirty="0"/>
            <a:t>Developers: Developers are information technology professionals who create software artefacts required to implement business processes. </a:t>
          </a:r>
        </a:p>
      </dgm:t>
    </dgm:pt>
    <dgm:pt modelId="{CDEDB7EB-8D29-458C-8AF5-731D1FD35328}" type="parTrans" cxnId="{3E771121-9B18-4245-AEA3-AA763B1938B1}">
      <dgm:prSet/>
      <dgm:spPr/>
      <dgm:t>
        <a:bodyPr/>
        <a:lstStyle/>
        <a:p>
          <a:endParaRPr lang="en-US"/>
        </a:p>
      </dgm:t>
    </dgm:pt>
    <dgm:pt modelId="{786C7F85-8770-41DE-845B-0F6C4657397B}" type="sibTrans" cxnId="{3E771121-9B18-4245-AEA3-AA763B1938B1}">
      <dgm:prSet/>
      <dgm:spPr/>
      <dgm:t>
        <a:bodyPr/>
        <a:lstStyle/>
        <a:p>
          <a:endParaRPr lang="en-US"/>
        </a:p>
      </dgm:t>
    </dgm:pt>
    <dgm:pt modelId="{216C765F-C70F-48BC-BEB1-11123415D089}">
      <dgm:prSet/>
      <dgm:spPr/>
      <dgm:t>
        <a:bodyPr/>
        <a:lstStyle/>
        <a:p>
          <a:r>
            <a:rPr lang="en-US" dirty="0"/>
            <a:t>The implementation of interfaces to existing software systems is an important area of work for developers.</a:t>
          </a:r>
        </a:p>
      </dgm:t>
    </dgm:pt>
    <dgm:pt modelId="{BD919BC5-5F29-453E-8281-341E4E696CA8}" type="parTrans" cxnId="{CD008365-84E0-4B73-AA17-41B4C62179D6}">
      <dgm:prSet/>
      <dgm:spPr/>
      <dgm:t>
        <a:bodyPr/>
        <a:lstStyle/>
        <a:p>
          <a:endParaRPr lang="en-US"/>
        </a:p>
      </dgm:t>
    </dgm:pt>
    <dgm:pt modelId="{05FF8C41-AA35-475D-AC61-E120FA02FC9F}" type="sibTrans" cxnId="{CD008365-84E0-4B73-AA17-41B4C62179D6}">
      <dgm:prSet/>
      <dgm:spPr/>
      <dgm:t>
        <a:bodyPr/>
        <a:lstStyle/>
        <a:p>
          <a:endParaRPr lang="en-US"/>
        </a:p>
      </dgm:t>
    </dgm:pt>
    <dgm:pt modelId="{485891E4-731F-48F7-81F9-CF8A61AE8955}" type="pres">
      <dgm:prSet presAssocID="{78747B7F-6BA8-4975-9970-007E50349862}" presName="root" presStyleCnt="0">
        <dgm:presLayoutVars>
          <dgm:dir/>
          <dgm:resizeHandles val="exact"/>
        </dgm:presLayoutVars>
      </dgm:prSet>
      <dgm:spPr/>
    </dgm:pt>
    <dgm:pt modelId="{E123D183-0081-4406-81E9-6865795C88AC}" type="pres">
      <dgm:prSet presAssocID="{E4D1FCE1-493F-4CB7-B3BF-06D5A1E7E34E}" presName="compNode" presStyleCnt="0"/>
      <dgm:spPr/>
    </dgm:pt>
    <dgm:pt modelId="{03B0F5DB-AB83-495A-9057-82D030779E2D}" type="pres">
      <dgm:prSet presAssocID="{E4D1FCE1-493F-4CB7-B3BF-06D5A1E7E34E}" presName="bgRect" presStyleLbl="bgShp" presStyleIdx="0" presStyleCnt="2"/>
      <dgm:spPr/>
    </dgm:pt>
    <dgm:pt modelId="{5FB97371-98F3-4728-B48C-B9C92C7CFEDD}" type="pres">
      <dgm:prSet presAssocID="{E4D1FCE1-493F-4CB7-B3BF-06D5A1E7E3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B393BDC-CB01-4411-A605-D721DB5F5F89}" type="pres">
      <dgm:prSet presAssocID="{E4D1FCE1-493F-4CB7-B3BF-06D5A1E7E34E}" presName="spaceRect" presStyleCnt="0"/>
      <dgm:spPr/>
    </dgm:pt>
    <dgm:pt modelId="{27431899-1E29-43F3-AA5C-907B93998F4A}" type="pres">
      <dgm:prSet presAssocID="{E4D1FCE1-493F-4CB7-B3BF-06D5A1E7E34E}" presName="parTx" presStyleLbl="revTx" presStyleIdx="0" presStyleCnt="2">
        <dgm:presLayoutVars>
          <dgm:chMax val="0"/>
          <dgm:chPref val="0"/>
        </dgm:presLayoutVars>
      </dgm:prSet>
      <dgm:spPr/>
    </dgm:pt>
    <dgm:pt modelId="{C63DD6C3-AC2B-42E6-B36A-F541656864F5}" type="pres">
      <dgm:prSet presAssocID="{786C7F85-8770-41DE-845B-0F6C4657397B}" presName="sibTrans" presStyleCnt="0"/>
      <dgm:spPr/>
    </dgm:pt>
    <dgm:pt modelId="{6E47FD3B-5A4C-4405-B9B6-B48CD39B32DB}" type="pres">
      <dgm:prSet presAssocID="{216C765F-C70F-48BC-BEB1-11123415D089}" presName="compNode" presStyleCnt="0"/>
      <dgm:spPr/>
    </dgm:pt>
    <dgm:pt modelId="{43597AAF-B7A6-42FC-A6F4-ACF3B36C52E8}" type="pres">
      <dgm:prSet presAssocID="{216C765F-C70F-48BC-BEB1-11123415D089}" presName="bgRect" presStyleLbl="bgShp" presStyleIdx="1" presStyleCnt="2"/>
      <dgm:spPr/>
    </dgm:pt>
    <dgm:pt modelId="{8C866345-F8A8-4897-BC8E-1D39E53A5B36}" type="pres">
      <dgm:prSet presAssocID="{216C765F-C70F-48BC-BEB1-11123415D0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0DA2A42-022B-459D-A07B-9B1C6762ACE1}" type="pres">
      <dgm:prSet presAssocID="{216C765F-C70F-48BC-BEB1-11123415D089}" presName="spaceRect" presStyleCnt="0"/>
      <dgm:spPr/>
    </dgm:pt>
    <dgm:pt modelId="{C335E0D3-9DA9-4EC2-908D-A1AC6B1BFDD7}" type="pres">
      <dgm:prSet presAssocID="{216C765F-C70F-48BC-BEB1-11123415D089}" presName="parTx" presStyleLbl="revTx" presStyleIdx="1" presStyleCnt="2">
        <dgm:presLayoutVars>
          <dgm:chMax val="0"/>
          <dgm:chPref val="0"/>
        </dgm:presLayoutVars>
      </dgm:prSet>
      <dgm:spPr/>
    </dgm:pt>
  </dgm:ptLst>
  <dgm:cxnLst>
    <dgm:cxn modelId="{3E771121-9B18-4245-AEA3-AA763B1938B1}" srcId="{78747B7F-6BA8-4975-9970-007E50349862}" destId="{E4D1FCE1-493F-4CB7-B3BF-06D5A1E7E34E}" srcOrd="0" destOrd="0" parTransId="{CDEDB7EB-8D29-458C-8AF5-731D1FD35328}" sibTransId="{786C7F85-8770-41DE-845B-0F6C4657397B}"/>
    <dgm:cxn modelId="{CD008365-84E0-4B73-AA17-41B4C62179D6}" srcId="{78747B7F-6BA8-4975-9970-007E50349862}" destId="{216C765F-C70F-48BC-BEB1-11123415D089}" srcOrd="1" destOrd="0" parTransId="{BD919BC5-5F29-453E-8281-341E4E696CA8}" sibTransId="{05FF8C41-AA35-475D-AC61-E120FA02FC9F}"/>
    <dgm:cxn modelId="{9162E1AA-D251-46FB-89DB-62F10E305D00}" type="presOf" srcId="{E4D1FCE1-493F-4CB7-B3BF-06D5A1E7E34E}" destId="{27431899-1E29-43F3-AA5C-907B93998F4A}" srcOrd="0" destOrd="0" presId="urn:microsoft.com/office/officeart/2018/2/layout/IconVerticalSolidList"/>
    <dgm:cxn modelId="{81A7D7AD-2F89-43F2-B27A-5BC55C2DAE61}" type="presOf" srcId="{216C765F-C70F-48BC-BEB1-11123415D089}" destId="{C335E0D3-9DA9-4EC2-908D-A1AC6B1BFDD7}" srcOrd="0" destOrd="0" presId="urn:microsoft.com/office/officeart/2018/2/layout/IconVerticalSolidList"/>
    <dgm:cxn modelId="{F59804CE-998C-417C-83A4-E2D2A70C936E}" type="presOf" srcId="{78747B7F-6BA8-4975-9970-007E50349862}" destId="{485891E4-731F-48F7-81F9-CF8A61AE8955}" srcOrd="0" destOrd="0" presId="urn:microsoft.com/office/officeart/2018/2/layout/IconVerticalSolidList"/>
    <dgm:cxn modelId="{91FDE0C8-B59D-4B1D-9333-3EA4ED5E4D8F}" type="presParOf" srcId="{485891E4-731F-48F7-81F9-CF8A61AE8955}" destId="{E123D183-0081-4406-81E9-6865795C88AC}" srcOrd="0" destOrd="0" presId="urn:microsoft.com/office/officeart/2018/2/layout/IconVerticalSolidList"/>
    <dgm:cxn modelId="{B40950E3-3BCD-4861-8765-5CB2DACDE80F}" type="presParOf" srcId="{E123D183-0081-4406-81E9-6865795C88AC}" destId="{03B0F5DB-AB83-495A-9057-82D030779E2D}" srcOrd="0" destOrd="0" presId="urn:microsoft.com/office/officeart/2018/2/layout/IconVerticalSolidList"/>
    <dgm:cxn modelId="{35AD20F2-A15C-4181-88BD-894ED0702E52}" type="presParOf" srcId="{E123D183-0081-4406-81E9-6865795C88AC}" destId="{5FB97371-98F3-4728-B48C-B9C92C7CFEDD}" srcOrd="1" destOrd="0" presId="urn:microsoft.com/office/officeart/2018/2/layout/IconVerticalSolidList"/>
    <dgm:cxn modelId="{9CB687A8-A255-4792-BC95-F90347733D6D}" type="presParOf" srcId="{E123D183-0081-4406-81E9-6865795C88AC}" destId="{0B393BDC-CB01-4411-A605-D721DB5F5F89}" srcOrd="2" destOrd="0" presId="urn:microsoft.com/office/officeart/2018/2/layout/IconVerticalSolidList"/>
    <dgm:cxn modelId="{DD89B9D8-1694-4E60-BE56-346F61E5F52A}" type="presParOf" srcId="{E123D183-0081-4406-81E9-6865795C88AC}" destId="{27431899-1E29-43F3-AA5C-907B93998F4A}" srcOrd="3" destOrd="0" presId="urn:microsoft.com/office/officeart/2018/2/layout/IconVerticalSolidList"/>
    <dgm:cxn modelId="{F9589E5E-28BE-48CE-AA7E-471C935F59E9}" type="presParOf" srcId="{485891E4-731F-48F7-81F9-CF8A61AE8955}" destId="{C63DD6C3-AC2B-42E6-B36A-F541656864F5}" srcOrd="1" destOrd="0" presId="urn:microsoft.com/office/officeart/2018/2/layout/IconVerticalSolidList"/>
    <dgm:cxn modelId="{440F4969-93ED-429F-B6BF-3362E1CD52E1}" type="presParOf" srcId="{485891E4-731F-48F7-81F9-CF8A61AE8955}" destId="{6E47FD3B-5A4C-4405-B9B6-B48CD39B32DB}" srcOrd="2" destOrd="0" presId="urn:microsoft.com/office/officeart/2018/2/layout/IconVerticalSolidList"/>
    <dgm:cxn modelId="{68AB0118-2EAE-4F91-AE93-BA45497D5368}" type="presParOf" srcId="{6E47FD3B-5A4C-4405-B9B6-B48CD39B32DB}" destId="{43597AAF-B7A6-42FC-A6F4-ACF3B36C52E8}" srcOrd="0" destOrd="0" presId="urn:microsoft.com/office/officeart/2018/2/layout/IconVerticalSolidList"/>
    <dgm:cxn modelId="{9CF2E038-2857-4032-8D68-6BC6B1F33073}" type="presParOf" srcId="{6E47FD3B-5A4C-4405-B9B6-B48CD39B32DB}" destId="{8C866345-F8A8-4897-BC8E-1D39E53A5B36}" srcOrd="1" destOrd="0" presId="urn:microsoft.com/office/officeart/2018/2/layout/IconVerticalSolidList"/>
    <dgm:cxn modelId="{37F39C7A-86BC-4389-A767-E82BF0DB181F}" type="presParOf" srcId="{6E47FD3B-5A4C-4405-B9B6-B48CD39B32DB}" destId="{A0DA2A42-022B-459D-A07B-9B1C6762ACE1}" srcOrd="2" destOrd="0" presId="urn:microsoft.com/office/officeart/2018/2/layout/IconVerticalSolidList"/>
    <dgm:cxn modelId="{61D8EB27-60C6-4E22-A7DC-6867CDBEED17}" type="presParOf" srcId="{6E47FD3B-5A4C-4405-B9B6-B48CD39B32DB}" destId="{C335E0D3-9DA9-4EC2-908D-A1AC6B1BFD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0D8E07-C40A-4CE9-8186-0083A1A1CC0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DE162A9-B492-4C01-ADE5-4AAE45C9EEFE}">
      <dgm:prSet/>
      <dgm:spPr/>
      <dgm:t>
        <a:bodyPr/>
        <a:lstStyle/>
        <a:p>
          <a:r>
            <a:rPr lang="en-US" dirty="0"/>
            <a:t>If there is no interaction with business processes performed by other parties, then the business process is called Intra organizational.</a:t>
          </a:r>
        </a:p>
      </dgm:t>
    </dgm:pt>
    <dgm:pt modelId="{C3F24283-9FE4-40A9-9978-6ECAFA168BC5}" type="parTrans" cxnId="{40A4FA69-A8AD-4EA9-9F8A-479086DECBC9}">
      <dgm:prSet/>
      <dgm:spPr/>
      <dgm:t>
        <a:bodyPr/>
        <a:lstStyle/>
        <a:p>
          <a:endParaRPr lang="en-US"/>
        </a:p>
      </dgm:t>
    </dgm:pt>
    <dgm:pt modelId="{D554CDA9-BF55-4991-983E-B0A2CA09E987}" type="sibTrans" cxnId="{40A4FA69-A8AD-4EA9-9F8A-479086DECBC9}">
      <dgm:prSet/>
      <dgm:spPr/>
      <dgm:t>
        <a:bodyPr/>
        <a:lstStyle/>
        <a:p>
          <a:endParaRPr lang="en-US"/>
        </a:p>
      </dgm:t>
    </dgm:pt>
    <dgm:pt modelId="{24442BC2-94CE-48B7-A4AE-36C2CA02A591}">
      <dgm:prSet/>
      <dgm:spPr/>
      <dgm:t>
        <a:bodyPr/>
        <a:lstStyle/>
        <a:p>
          <a:r>
            <a:rPr lang="en-US"/>
            <a:t>Most business processes, however, interact with business processes in other organizations, forming process choreographies.</a:t>
          </a:r>
        </a:p>
      </dgm:t>
    </dgm:pt>
    <dgm:pt modelId="{CE75D91B-D13D-4E7F-AB85-24C9931C9D3C}" type="parTrans" cxnId="{54FFDB6A-FCC2-4A3E-9B87-381ACB15D18F}">
      <dgm:prSet/>
      <dgm:spPr/>
      <dgm:t>
        <a:bodyPr/>
        <a:lstStyle/>
        <a:p>
          <a:endParaRPr lang="en-US"/>
        </a:p>
      </dgm:t>
    </dgm:pt>
    <dgm:pt modelId="{AEFD810A-F64E-4E2C-9AAD-52CF85847034}" type="sibTrans" cxnId="{54FFDB6A-FCC2-4A3E-9B87-381ACB15D18F}">
      <dgm:prSet/>
      <dgm:spPr/>
      <dgm:t>
        <a:bodyPr/>
        <a:lstStyle/>
        <a:p>
          <a:endParaRPr lang="en-US"/>
        </a:p>
      </dgm:t>
    </dgm:pt>
    <dgm:pt modelId="{071195E4-0DD4-4711-A5F4-3580731553BF}" type="pres">
      <dgm:prSet presAssocID="{FB0D8E07-C40A-4CE9-8186-0083A1A1CC0F}" presName="root" presStyleCnt="0">
        <dgm:presLayoutVars>
          <dgm:dir/>
          <dgm:resizeHandles val="exact"/>
        </dgm:presLayoutVars>
      </dgm:prSet>
      <dgm:spPr/>
    </dgm:pt>
    <dgm:pt modelId="{8FF458E2-0EE0-4322-AD32-D71B4A0A7AD5}" type="pres">
      <dgm:prSet presAssocID="{DDE162A9-B492-4C01-ADE5-4AAE45C9EEFE}" presName="compNode" presStyleCnt="0"/>
      <dgm:spPr/>
    </dgm:pt>
    <dgm:pt modelId="{1215AFB7-E95F-4341-97CD-7F5C9074028D}" type="pres">
      <dgm:prSet presAssocID="{DDE162A9-B492-4C01-ADE5-4AAE45C9EEFE}" presName="bgRect" presStyleLbl="bgShp" presStyleIdx="0" presStyleCnt="2"/>
      <dgm:spPr/>
    </dgm:pt>
    <dgm:pt modelId="{2D9702AD-F22D-49A8-985B-05380DF5D38E}" type="pres">
      <dgm:prSet presAssocID="{DDE162A9-B492-4C01-ADE5-4AAE45C9EE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9C30D512-B5C7-4FAB-86E5-F61278CFB5C1}" type="pres">
      <dgm:prSet presAssocID="{DDE162A9-B492-4C01-ADE5-4AAE45C9EEFE}" presName="spaceRect" presStyleCnt="0"/>
      <dgm:spPr/>
    </dgm:pt>
    <dgm:pt modelId="{957532F3-F05E-449F-AB63-51AF81B1DE1A}" type="pres">
      <dgm:prSet presAssocID="{DDE162A9-B492-4C01-ADE5-4AAE45C9EEFE}" presName="parTx" presStyleLbl="revTx" presStyleIdx="0" presStyleCnt="2">
        <dgm:presLayoutVars>
          <dgm:chMax val="0"/>
          <dgm:chPref val="0"/>
        </dgm:presLayoutVars>
      </dgm:prSet>
      <dgm:spPr/>
    </dgm:pt>
    <dgm:pt modelId="{285B1EDD-9B0B-47B8-8AA8-4E6E8854677B}" type="pres">
      <dgm:prSet presAssocID="{D554CDA9-BF55-4991-983E-B0A2CA09E987}" presName="sibTrans" presStyleCnt="0"/>
      <dgm:spPr/>
    </dgm:pt>
    <dgm:pt modelId="{F8B198EB-C163-4732-AE1B-B8EC0C400183}" type="pres">
      <dgm:prSet presAssocID="{24442BC2-94CE-48B7-A4AE-36C2CA02A591}" presName="compNode" presStyleCnt="0"/>
      <dgm:spPr/>
    </dgm:pt>
    <dgm:pt modelId="{D46E1683-E033-41CE-B7CA-AFBCA98BDE2C}" type="pres">
      <dgm:prSet presAssocID="{24442BC2-94CE-48B7-A4AE-36C2CA02A591}" presName="bgRect" presStyleLbl="bgShp" presStyleIdx="1" presStyleCnt="2"/>
      <dgm:spPr/>
    </dgm:pt>
    <dgm:pt modelId="{E7FEF670-46D1-4019-BA51-0D260E858C70}" type="pres">
      <dgm:prSet presAssocID="{24442BC2-94CE-48B7-A4AE-36C2CA02A5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7D84D2F0-A8DD-4928-86B7-534FDB9AC08D}" type="pres">
      <dgm:prSet presAssocID="{24442BC2-94CE-48B7-A4AE-36C2CA02A591}" presName="spaceRect" presStyleCnt="0"/>
      <dgm:spPr/>
    </dgm:pt>
    <dgm:pt modelId="{C1F3F133-44E5-49E8-ACBD-302775DC8CED}" type="pres">
      <dgm:prSet presAssocID="{24442BC2-94CE-48B7-A4AE-36C2CA02A591}" presName="parTx" presStyleLbl="revTx" presStyleIdx="1" presStyleCnt="2">
        <dgm:presLayoutVars>
          <dgm:chMax val="0"/>
          <dgm:chPref val="0"/>
        </dgm:presLayoutVars>
      </dgm:prSet>
      <dgm:spPr/>
    </dgm:pt>
  </dgm:ptLst>
  <dgm:cxnLst>
    <dgm:cxn modelId="{72F8E039-631F-43AA-88A9-3465467AADA7}" type="presOf" srcId="{FB0D8E07-C40A-4CE9-8186-0083A1A1CC0F}" destId="{071195E4-0DD4-4711-A5F4-3580731553BF}" srcOrd="0" destOrd="0" presId="urn:microsoft.com/office/officeart/2018/2/layout/IconVerticalSolidList"/>
    <dgm:cxn modelId="{40A4FA69-A8AD-4EA9-9F8A-479086DECBC9}" srcId="{FB0D8E07-C40A-4CE9-8186-0083A1A1CC0F}" destId="{DDE162A9-B492-4C01-ADE5-4AAE45C9EEFE}" srcOrd="0" destOrd="0" parTransId="{C3F24283-9FE4-40A9-9978-6ECAFA168BC5}" sibTransId="{D554CDA9-BF55-4991-983E-B0A2CA09E987}"/>
    <dgm:cxn modelId="{54FFDB6A-FCC2-4A3E-9B87-381ACB15D18F}" srcId="{FB0D8E07-C40A-4CE9-8186-0083A1A1CC0F}" destId="{24442BC2-94CE-48B7-A4AE-36C2CA02A591}" srcOrd="1" destOrd="0" parTransId="{CE75D91B-D13D-4E7F-AB85-24C9931C9D3C}" sibTransId="{AEFD810A-F64E-4E2C-9AAD-52CF85847034}"/>
    <dgm:cxn modelId="{80B22DA4-C5D4-496A-BCF0-8FBFF0570C20}" type="presOf" srcId="{24442BC2-94CE-48B7-A4AE-36C2CA02A591}" destId="{C1F3F133-44E5-49E8-ACBD-302775DC8CED}" srcOrd="0" destOrd="0" presId="urn:microsoft.com/office/officeart/2018/2/layout/IconVerticalSolidList"/>
    <dgm:cxn modelId="{8DB976E3-5E0D-4534-B328-A9BEAE474610}" type="presOf" srcId="{DDE162A9-B492-4C01-ADE5-4AAE45C9EEFE}" destId="{957532F3-F05E-449F-AB63-51AF81B1DE1A}" srcOrd="0" destOrd="0" presId="urn:microsoft.com/office/officeart/2018/2/layout/IconVerticalSolidList"/>
    <dgm:cxn modelId="{D6969AD9-A3E4-4211-AA28-6C41C465EA4D}" type="presParOf" srcId="{071195E4-0DD4-4711-A5F4-3580731553BF}" destId="{8FF458E2-0EE0-4322-AD32-D71B4A0A7AD5}" srcOrd="0" destOrd="0" presId="urn:microsoft.com/office/officeart/2018/2/layout/IconVerticalSolidList"/>
    <dgm:cxn modelId="{B07D9F10-5555-4705-8C0A-8FABFFE72A9F}" type="presParOf" srcId="{8FF458E2-0EE0-4322-AD32-D71B4A0A7AD5}" destId="{1215AFB7-E95F-4341-97CD-7F5C9074028D}" srcOrd="0" destOrd="0" presId="urn:microsoft.com/office/officeart/2018/2/layout/IconVerticalSolidList"/>
    <dgm:cxn modelId="{801DA6FB-6BB9-4F08-B2CF-4AE4FFB51ACB}" type="presParOf" srcId="{8FF458E2-0EE0-4322-AD32-D71B4A0A7AD5}" destId="{2D9702AD-F22D-49A8-985B-05380DF5D38E}" srcOrd="1" destOrd="0" presId="urn:microsoft.com/office/officeart/2018/2/layout/IconVerticalSolidList"/>
    <dgm:cxn modelId="{1EF84040-9C06-4A38-8358-AC77BCA7DD53}" type="presParOf" srcId="{8FF458E2-0EE0-4322-AD32-D71B4A0A7AD5}" destId="{9C30D512-B5C7-4FAB-86E5-F61278CFB5C1}" srcOrd="2" destOrd="0" presId="urn:microsoft.com/office/officeart/2018/2/layout/IconVerticalSolidList"/>
    <dgm:cxn modelId="{095D21FF-AF8F-4635-81E6-58493CDB26BC}" type="presParOf" srcId="{8FF458E2-0EE0-4322-AD32-D71B4A0A7AD5}" destId="{957532F3-F05E-449F-AB63-51AF81B1DE1A}" srcOrd="3" destOrd="0" presId="urn:microsoft.com/office/officeart/2018/2/layout/IconVerticalSolidList"/>
    <dgm:cxn modelId="{9184B0C1-C806-4DEB-B118-6F58268A8435}" type="presParOf" srcId="{071195E4-0DD4-4711-A5F4-3580731553BF}" destId="{285B1EDD-9B0B-47B8-8AA8-4E6E8854677B}" srcOrd="1" destOrd="0" presId="urn:microsoft.com/office/officeart/2018/2/layout/IconVerticalSolidList"/>
    <dgm:cxn modelId="{2441487E-D14B-45E1-BF3A-C79E0CE113F6}" type="presParOf" srcId="{071195E4-0DD4-4711-A5F4-3580731553BF}" destId="{F8B198EB-C163-4732-AE1B-B8EC0C400183}" srcOrd="2" destOrd="0" presId="urn:microsoft.com/office/officeart/2018/2/layout/IconVerticalSolidList"/>
    <dgm:cxn modelId="{9CF2D04D-652F-4D24-B957-A0ECFF2A8858}" type="presParOf" srcId="{F8B198EB-C163-4732-AE1B-B8EC0C400183}" destId="{D46E1683-E033-41CE-B7CA-AFBCA98BDE2C}" srcOrd="0" destOrd="0" presId="urn:microsoft.com/office/officeart/2018/2/layout/IconVerticalSolidList"/>
    <dgm:cxn modelId="{9F1B5FC7-11CF-43B8-9C4D-B9E4E4A9CBD2}" type="presParOf" srcId="{F8B198EB-C163-4732-AE1B-B8EC0C400183}" destId="{E7FEF670-46D1-4019-BA51-0D260E858C70}" srcOrd="1" destOrd="0" presId="urn:microsoft.com/office/officeart/2018/2/layout/IconVerticalSolidList"/>
    <dgm:cxn modelId="{25B1244D-DC83-4D09-860F-97158D833517}" type="presParOf" srcId="{F8B198EB-C163-4732-AE1B-B8EC0C400183}" destId="{7D84D2F0-A8DD-4928-86B7-534FDB9AC08D}" srcOrd="2" destOrd="0" presId="urn:microsoft.com/office/officeart/2018/2/layout/IconVerticalSolidList"/>
    <dgm:cxn modelId="{FD6E08F2-545E-4B23-8067-E39F50CD650A}" type="presParOf" srcId="{F8B198EB-C163-4732-AE1B-B8EC0C400183}" destId="{C1F3F133-44E5-49E8-ACBD-302775DC8C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F231BDF-D0B0-4A8A-8DDF-D367360E4E8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03C82E-4001-4F3F-98A4-654FB34DFCA9}">
      <dgm:prSet/>
      <dgm:spPr/>
      <dgm:t>
        <a:bodyPr/>
        <a:lstStyle/>
        <a:p>
          <a:pPr>
            <a:defRPr cap="all"/>
          </a:pPr>
          <a:r>
            <a:rPr lang="en-US"/>
            <a:t>Semi and Fully Automated processes.</a:t>
          </a:r>
        </a:p>
      </dgm:t>
    </dgm:pt>
    <dgm:pt modelId="{FBCD82B4-4A3F-4728-83E7-2A5A6C609709}" type="parTrans" cxnId="{3B92640F-CD50-4201-B27A-791CDB8E0E8C}">
      <dgm:prSet/>
      <dgm:spPr/>
      <dgm:t>
        <a:bodyPr/>
        <a:lstStyle/>
        <a:p>
          <a:endParaRPr lang="en-US"/>
        </a:p>
      </dgm:t>
    </dgm:pt>
    <dgm:pt modelId="{5CE70B41-003C-49C9-9D74-9A5831F60660}" type="sibTrans" cxnId="{3B92640F-CD50-4201-B27A-791CDB8E0E8C}">
      <dgm:prSet/>
      <dgm:spPr/>
      <dgm:t>
        <a:bodyPr/>
        <a:lstStyle/>
        <a:p>
          <a:endParaRPr lang="en-US"/>
        </a:p>
      </dgm:t>
    </dgm:pt>
    <dgm:pt modelId="{15F8692E-CF2D-47C8-AD09-36C99DB4FABE}">
      <dgm:prSet/>
      <dgm:spPr/>
      <dgm:t>
        <a:bodyPr/>
        <a:lstStyle/>
        <a:p>
          <a:pPr>
            <a:defRPr cap="all"/>
          </a:pPr>
          <a:r>
            <a:rPr lang="en-US" dirty="0"/>
            <a:t>May have or NO human is involved in the enactment of such a business process.</a:t>
          </a:r>
        </a:p>
      </dgm:t>
    </dgm:pt>
    <dgm:pt modelId="{54FDF197-86BD-4EE7-ABD9-646791A9E4F6}" type="parTrans" cxnId="{44A5A8A7-88EF-4873-944E-BFCB2C3685C7}">
      <dgm:prSet/>
      <dgm:spPr/>
      <dgm:t>
        <a:bodyPr/>
        <a:lstStyle/>
        <a:p>
          <a:endParaRPr lang="en-US"/>
        </a:p>
      </dgm:t>
    </dgm:pt>
    <dgm:pt modelId="{5365A4B0-650D-46CE-9E27-E457008F5391}" type="sibTrans" cxnId="{44A5A8A7-88EF-4873-944E-BFCB2C3685C7}">
      <dgm:prSet/>
      <dgm:spPr/>
      <dgm:t>
        <a:bodyPr/>
        <a:lstStyle/>
        <a:p>
          <a:endParaRPr lang="en-US"/>
        </a:p>
      </dgm:t>
    </dgm:pt>
    <dgm:pt modelId="{11052E90-C552-4627-88B7-747E8B264125}">
      <dgm:prSet/>
      <dgm:spPr/>
      <dgm:t>
        <a:bodyPr/>
        <a:lstStyle/>
        <a:p>
          <a:pPr>
            <a:defRPr cap="all"/>
          </a:pPr>
          <a:r>
            <a:rPr lang="en-US"/>
            <a:t>Enterprise application integration is another area where automated business processes can be found. </a:t>
          </a:r>
        </a:p>
      </dgm:t>
    </dgm:pt>
    <dgm:pt modelId="{544A2910-68DF-43C5-9BBA-2276ECEA897E}" type="parTrans" cxnId="{3C87412F-4498-4C91-9885-6E2166C00625}">
      <dgm:prSet/>
      <dgm:spPr/>
      <dgm:t>
        <a:bodyPr/>
        <a:lstStyle/>
        <a:p>
          <a:endParaRPr lang="en-US"/>
        </a:p>
      </dgm:t>
    </dgm:pt>
    <dgm:pt modelId="{A4AC6805-7DB1-49B2-8320-40AD81969C28}" type="sibTrans" cxnId="{3C87412F-4498-4C91-9885-6E2166C00625}">
      <dgm:prSet/>
      <dgm:spPr/>
      <dgm:t>
        <a:bodyPr/>
        <a:lstStyle/>
        <a:p>
          <a:endParaRPr lang="en-US"/>
        </a:p>
      </dgm:t>
    </dgm:pt>
    <dgm:pt modelId="{1D8CD19E-E77C-4468-9304-FB8A7F43A7AF}">
      <dgm:prSet/>
      <dgm:spPr/>
      <dgm:t>
        <a:bodyPr/>
        <a:lstStyle/>
        <a:p>
          <a:pPr>
            <a:defRPr cap="all"/>
          </a:pPr>
          <a:r>
            <a:rPr lang="en-US"/>
            <a:t>The goal is to integrate the functionality provided by a heterogeneous software landscape, i.e Service Oriented Architecture.</a:t>
          </a:r>
        </a:p>
      </dgm:t>
    </dgm:pt>
    <dgm:pt modelId="{75228D9E-DE60-4786-A15B-21E835E01F84}" type="parTrans" cxnId="{0CF21BBC-8D67-4EB0-88FE-762D75E671E0}">
      <dgm:prSet/>
      <dgm:spPr/>
      <dgm:t>
        <a:bodyPr/>
        <a:lstStyle/>
        <a:p>
          <a:endParaRPr lang="en-US"/>
        </a:p>
      </dgm:t>
    </dgm:pt>
    <dgm:pt modelId="{FA92B631-8895-4505-AF6A-CBBB0ECF842D}" type="sibTrans" cxnId="{0CF21BBC-8D67-4EB0-88FE-762D75E671E0}">
      <dgm:prSet/>
      <dgm:spPr/>
      <dgm:t>
        <a:bodyPr/>
        <a:lstStyle/>
        <a:p>
          <a:endParaRPr lang="en-US"/>
        </a:p>
      </dgm:t>
    </dgm:pt>
    <dgm:pt modelId="{A0D60193-6BC3-4F92-A37F-0474544D9BC3}" type="pres">
      <dgm:prSet presAssocID="{EF231BDF-D0B0-4A8A-8DDF-D367360E4E84}" presName="root" presStyleCnt="0">
        <dgm:presLayoutVars>
          <dgm:dir/>
          <dgm:resizeHandles val="exact"/>
        </dgm:presLayoutVars>
      </dgm:prSet>
      <dgm:spPr/>
    </dgm:pt>
    <dgm:pt modelId="{7928F117-6014-4D49-A378-25F9C4478EF3}" type="pres">
      <dgm:prSet presAssocID="{0F03C82E-4001-4F3F-98A4-654FB34DFCA9}" presName="compNode" presStyleCnt="0"/>
      <dgm:spPr/>
    </dgm:pt>
    <dgm:pt modelId="{61977317-7EF4-4044-B7D6-0D4E5C3F9C5C}" type="pres">
      <dgm:prSet presAssocID="{0F03C82E-4001-4F3F-98A4-654FB34DFCA9}" presName="iconBgRect" presStyleLbl="bgShp" presStyleIdx="0" presStyleCnt="4"/>
      <dgm:spPr/>
    </dgm:pt>
    <dgm:pt modelId="{0FBECF35-7D1E-4AAB-8644-94FAFC0F872F}" type="pres">
      <dgm:prSet presAssocID="{0F03C82E-4001-4F3F-98A4-654FB34DFC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C945AAB-D7BB-4D79-B52A-AD5E983C2576}" type="pres">
      <dgm:prSet presAssocID="{0F03C82E-4001-4F3F-98A4-654FB34DFCA9}" presName="spaceRect" presStyleCnt="0"/>
      <dgm:spPr/>
    </dgm:pt>
    <dgm:pt modelId="{80639A16-EF5C-4E5C-8214-E05E14D77D1B}" type="pres">
      <dgm:prSet presAssocID="{0F03C82E-4001-4F3F-98A4-654FB34DFCA9}" presName="textRect" presStyleLbl="revTx" presStyleIdx="0" presStyleCnt="4">
        <dgm:presLayoutVars>
          <dgm:chMax val="1"/>
          <dgm:chPref val="1"/>
        </dgm:presLayoutVars>
      </dgm:prSet>
      <dgm:spPr/>
    </dgm:pt>
    <dgm:pt modelId="{A052353E-56F5-4F99-9E9B-8000086CCDE3}" type="pres">
      <dgm:prSet presAssocID="{5CE70B41-003C-49C9-9D74-9A5831F60660}" presName="sibTrans" presStyleCnt="0"/>
      <dgm:spPr/>
    </dgm:pt>
    <dgm:pt modelId="{E57CBB9B-A46D-4C19-ADE8-B4D30755A521}" type="pres">
      <dgm:prSet presAssocID="{15F8692E-CF2D-47C8-AD09-36C99DB4FABE}" presName="compNode" presStyleCnt="0"/>
      <dgm:spPr/>
    </dgm:pt>
    <dgm:pt modelId="{EB624358-A79E-4561-AC8C-652BE16159FB}" type="pres">
      <dgm:prSet presAssocID="{15F8692E-CF2D-47C8-AD09-36C99DB4FABE}" presName="iconBgRect" presStyleLbl="bgShp" presStyleIdx="1" presStyleCnt="4"/>
      <dgm:spPr/>
    </dgm:pt>
    <dgm:pt modelId="{C9A0FA30-7640-4B40-BE0F-40DB4C4F2ED2}" type="pres">
      <dgm:prSet presAssocID="{15F8692E-CF2D-47C8-AD09-36C99DB4FAB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D9502F32-69EA-4C30-8337-BB057A7C8786}" type="pres">
      <dgm:prSet presAssocID="{15F8692E-CF2D-47C8-AD09-36C99DB4FABE}" presName="spaceRect" presStyleCnt="0"/>
      <dgm:spPr/>
    </dgm:pt>
    <dgm:pt modelId="{6C25D480-8695-4CB4-98C5-469539356E0B}" type="pres">
      <dgm:prSet presAssocID="{15F8692E-CF2D-47C8-AD09-36C99DB4FABE}" presName="textRect" presStyleLbl="revTx" presStyleIdx="1" presStyleCnt="4">
        <dgm:presLayoutVars>
          <dgm:chMax val="1"/>
          <dgm:chPref val="1"/>
        </dgm:presLayoutVars>
      </dgm:prSet>
      <dgm:spPr/>
    </dgm:pt>
    <dgm:pt modelId="{530708F4-DDC5-4244-8701-C3E61E72B88A}" type="pres">
      <dgm:prSet presAssocID="{5365A4B0-650D-46CE-9E27-E457008F5391}" presName="sibTrans" presStyleCnt="0"/>
      <dgm:spPr/>
    </dgm:pt>
    <dgm:pt modelId="{8BF05FA2-0B49-4F29-8E38-550309213780}" type="pres">
      <dgm:prSet presAssocID="{11052E90-C552-4627-88B7-747E8B264125}" presName="compNode" presStyleCnt="0"/>
      <dgm:spPr/>
    </dgm:pt>
    <dgm:pt modelId="{6029FD9A-00CC-4DD3-B8F4-841F3C7FE899}" type="pres">
      <dgm:prSet presAssocID="{11052E90-C552-4627-88B7-747E8B264125}" presName="iconBgRect" presStyleLbl="bgShp" presStyleIdx="2" presStyleCnt="4"/>
      <dgm:spPr/>
    </dgm:pt>
    <dgm:pt modelId="{77EB9CC0-2359-4CD5-B68F-46F41C98CF07}" type="pres">
      <dgm:prSet presAssocID="{11052E90-C552-4627-88B7-747E8B2641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8EB35FD1-8203-464C-AA2B-50CE589C020A}" type="pres">
      <dgm:prSet presAssocID="{11052E90-C552-4627-88B7-747E8B264125}" presName="spaceRect" presStyleCnt="0"/>
      <dgm:spPr/>
    </dgm:pt>
    <dgm:pt modelId="{89BE2FAA-2480-41D3-BC71-14A106B198F0}" type="pres">
      <dgm:prSet presAssocID="{11052E90-C552-4627-88B7-747E8B264125}" presName="textRect" presStyleLbl="revTx" presStyleIdx="2" presStyleCnt="4">
        <dgm:presLayoutVars>
          <dgm:chMax val="1"/>
          <dgm:chPref val="1"/>
        </dgm:presLayoutVars>
      </dgm:prSet>
      <dgm:spPr/>
    </dgm:pt>
    <dgm:pt modelId="{1F5936BB-A2BA-40D8-A363-7321FA64BDE9}" type="pres">
      <dgm:prSet presAssocID="{A4AC6805-7DB1-49B2-8320-40AD81969C28}" presName="sibTrans" presStyleCnt="0"/>
      <dgm:spPr/>
    </dgm:pt>
    <dgm:pt modelId="{CD943591-4226-4480-9BD3-E046AF88E9C6}" type="pres">
      <dgm:prSet presAssocID="{1D8CD19E-E77C-4468-9304-FB8A7F43A7AF}" presName="compNode" presStyleCnt="0"/>
      <dgm:spPr/>
    </dgm:pt>
    <dgm:pt modelId="{3476EB48-13D5-4CAE-8D90-FE458DDEE11F}" type="pres">
      <dgm:prSet presAssocID="{1D8CD19E-E77C-4468-9304-FB8A7F43A7AF}" presName="iconBgRect" presStyleLbl="bgShp" presStyleIdx="3" presStyleCnt="4"/>
      <dgm:spPr/>
    </dgm:pt>
    <dgm:pt modelId="{C5D5B0A3-43E6-47F7-91FF-4806925E481D}" type="pres">
      <dgm:prSet presAssocID="{1D8CD19E-E77C-4468-9304-FB8A7F43A7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78A4221-8CDB-4DA6-A94D-B66C4ECAB97F}" type="pres">
      <dgm:prSet presAssocID="{1D8CD19E-E77C-4468-9304-FB8A7F43A7AF}" presName="spaceRect" presStyleCnt="0"/>
      <dgm:spPr/>
    </dgm:pt>
    <dgm:pt modelId="{0A2F4247-25CD-4414-AC25-425E8E633FAE}" type="pres">
      <dgm:prSet presAssocID="{1D8CD19E-E77C-4468-9304-FB8A7F43A7AF}" presName="textRect" presStyleLbl="revTx" presStyleIdx="3" presStyleCnt="4">
        <dgm:presLayoutVars>
          <dgm:chMax val="1"/>
          <dgm:chPref val="1"/>
        </dgm:presLayoutVars>
      </dgm:prSet>
      <dgm:spPr/>
    </dgm:pt>
  </dgm:ptLst>
  <dgm:cxnLst>
    <dgm:cxn modelId="{3B92640F-CD50-4201-B27A-791CDB8E0E8C}" srcId="{EF231BDF-D0B0-4A8A-8DDF-D367360E4E84}" destId="{0F03C82E-4001-4F3F-98A4-654FB34DFCA9}" srcOrd="0" destOrd="0" parTransId="{FBCD82B4-4A3F-4728-83E7-2A5A6C609709}" sibTransId="{5CE70B41-003C-49C9-9D74-9A5831F60660}"/>
    <dgm:cxn modelId="{B091D014-7295-44C9-9639-1FDC97206ADD}" type="presOf" srcId="{EF231BDF-D0B0-4A8A-8DDF-D367360E4E84}" destId="{A0D60193-6BC3-4F92-A37F-0474544D9BC3}" srcOrd="0" destOrd="0" presId="urn:microsoft.com/office/officeart/2018/5/layout/IconCircleLabelList"/>
    <dgm:cxn modelId="{3C87412F-4498-4C91-9885-6E2166C00625}" srcId="{EF231BDF-D0B0-4A8A-8DDF-D367360E4E84}" destId="{11052E90-C552-4627-88B7-747E8B264125}" srcOrd="2" destOrd="0" parTransId="{544A2910-68DF-43C5-9BBA-2276ECEA897E}" sibTransId="{A4AC6805-7DB1-49B2-8320-40AD81969C28}"/>
    <dgm:cxn modelId="{2CF5CA58-8A85-402E-908D-1D1B143C3EC0}" type="presOf" srcId="{15F8692E-CF2D-47C8-AD09-36C99DB4FABE}" destId="{6C25D480-8695-4CB4-98C5-469539356E0B}" srcOrd="0" destOrd="0" presId="urn:microsoft.com/office/officeart/2018/5/layout/IconCircleLabelList"/>
    <dgm:cxn modelId="{AFD6C686-8355-462F-A5CF-526D64F73CC3}" type="presOf" srcId="{1D8CD19E-E77C-4468-9304-FB8A7F43A7AF}" destId="{0A2F4247-25CD-4414-AC25-425E8E633FAE}" srcOrd="0" destOrd="0" presId="urn:microsoft.com/office/officeart/2018/5/layout/IconCircleLabelList"/>
    <dgm:cxn modelId="{B4560A99-4567-49B8-9D95-A44BD40BB680}" type="presOf" srcId="{0F03C82E-4001-4F3F-98A4-654FB34DFCA9}" destId="{80639A16-EF5C-4E5C-8214-E05E14D77D1B}" srcOrd="0" destOrd="0" presId="urn:microsoft.com/office/officeart/2018/5/layout/IconCircleLabelList"/>
    <dgm:cxn modelId="{44A5A8A7-88EF-4873-944E-BFCB2C3685C7}" srcId="{EF231BDF-D0B0-4A8A-8DDF-D367360E4E84}" destId="{15F8692E-CF2D-47C8-AD09-36C99DB4FABE}" srcOrd="1" destOrd="0" parTransId="{54FDF197-86BD-4EE7-ABD9-646791A9E4F6}" sibTransId="{5365A4B0-650D-46CE-9E27-E457008F5391}"/>
    <dgm:cxn modelId="{0CF21BBC-8D67-4EB0-88FE-762D75E671E0}" srcId="{EF231BDF-D0B0-4A8A-8DDF-D367360E4E84}" destId="{1D8CD19E-E77C-4468-9304-FB8A7F43A7AF}" srcOrd="3" destOrd="0" parTransId="{75228D9E-DE60-4786-A15B-21E835E01F84}" sibTransId="{FA92B631-8895-4505-AF6A-CBBB0ECF842D}"/>
    <dgm:cxn modelId="{13D577EE-38BC-4F40-8C57-44EB6C0E7671}" type="presOf" srcId="{11052E90-C552-4627-88B7-747E8B264125}" destId="{89BE2FAA-2480-41D3-BC71-14A106B198F0}" srcOrd="0" destOrd="0" presId="urn:microsoft.com/office/officeart/2018/5/layout/IconCircleLabelList"/>
    <dgm:cxn modelId="{4D325BF2-506D-4195-B455-49325C2B7F51}" type="presParOf" srcId="{A0D60193-6BC3-4F92-A37F-0474544D9BC3}" destId="{7928F117-6014-4D49-A378-25F9C4478EF3}" srcOrd="0" destOrd="0" presId="urn:microsoft.com/office/officeart/2018/5/layout/IconCircleLabelList"/>
    <dgm:cxn modelId="{0D124CD6-8BBD-411F-AF07-2EB04CF8CD8F}" type="presParOf" srcId="{7928F117-6014-4D49-A378-25F9C4478EF3}" destId="{61977317-7EF4-4044-B7D6-0D4E5C3F9C5C}" srcOrd="0" destOrd="0" presId="urn:microsoft.com/office/officeart/2018/5/layout/IconCircleLabelList"/>
    <dgm:cxn modelId="{BF33EFB8-A8C7-4465-AEF6-7DDA2DB95961}" type="presParOf" srcId="{7928F117-6014-4D49-A378-25F9C4478EF3}" destId="{0FBECF35-7D1E-4AAB-8644-94FAFC0F872F}" srcOrd="1" destOrd="0" presId="urn:microsoft.com/office/officeart/2018/5/layout/IconCircleLabelList"/>
    <dgm:cxn modelId="{FFCE8451-BF3B-4165-9A94-9B5711E54E46}" type="presParOf" srcId="{7928F117-6014-4D49-A378-25F9C4478EF3}" destId="{FC945AAB-D7BB-4D79-B52A-AD5E983C2576}" srcOrd="2" destOrd="0" presId="urn:microsoft.com/office/officeart/2018/5/layout/IconCircleLabelList"/>
    <dgm:cxn modelId="{20B80D4E-FA72-4755-9EF3-5D8FD4DAF643}" type="presParOf" srcId="{7928F117-6014-4D49-A378-25F9C4478EF3}" destId="{80639A16-EF5C-4E5C-8214-E05E14D77D1B}" srcOrd="3" destOrd="0" presId="urn:microsoft.com/office/officeart/2018/5/layout/IconCircleLabelList"/>
    <dgm:cxn modelId="{10F9F0D5-A52A-4A0B-B462-865D91AD13B3}" type="presParOf" srcId="{A0D60193-6BC3-4F92-A37F-0474544D9BC3}" destId="{A052353E-56F5-4F99-9E9B-8000086CCDE3}" srcOrd="1" destOrd="0" presId="urn:microsoft.com/office/officeart/2018/5/layout/IconCircleLabelList"/>
    <dgm:cxn modelId="{518DA123-D915-482B-8AAA-12F19D1CE514}" type="presParOf" srcId="{A0D60193-6BC3-4F92-A37F-0474544D9BC3}" destId="{E57CBB9B-A46D-4C19-ADE8-B4D30755A521}" srcOrd="2" destOrd="0" presId="urn:microsoft.com/office/officeart/2018/5/layout/IconCircleLabelList"/>
    <dgm:cxn modelId="{806784DE-649F-41BA-A7BD-0828E9CC40D3}" type="presParOf" srcId="{E57CBB9B-A46D-4C19-ADE8-B4D30755A521}" destId="{EB624358-A79E-4561-AC8C-652BE16159FB}" srcOrd="0" destOrd="0" presId="urn:microsoft.com/office/officeart/2018/5/layout/IconCircleLabelList"/>
    <dgm:cxn modelId="{4826138A-8527-4F65-ADCC-676B7BB246F3}" type="presParOf" srcId="{E57CBB9B-A46D-4C19-ADE8-B4D30755A521}" destId="{C9A0FA30-7640-4B40-BE0F-40DB4C4F2ED2}" srcOrd="1" destOrd="0" presId="urn:microsoft.com/office/officeart/2018/5/layout/IconCircleLabelList"/>
    <dgm:cxn modelId="{097FC303-42C9-4B64-A213-FCD7A121E1F8}" type="presParOf" srcId="{E57CBB9B-A46D-4C19-ADE8-B4D30755A521}" destId="{D9502F32-69EA-4C30-8337-BB057A7C8786}" srcOrd="2" destOrd="0" presId="urn:microsoft.com/office/officeart/2018/5/layout/IconCircleLabelList"/>
    <dgm:cxn modelId="{52AE48AB-9302-4C9A-B486-06619A7383FC}" type="presParOf" srcId="{E57CBB9B-A46D-4C19-ADE8-B4D30755A521}" destId="{6C25D480-8695-4CB4-98C5-469539356E0B}" srcOrd="3" destOrd="0" presId="urn:microsoft.com/office/officeart/2018/5/layout/IconCircleLabelList"/>
    <dgm:cxn modelId="{D97772AF-8D44-4618-BF2C-0407003645CF}" type="presParOf" srcId="{A0D60193-6BC3-4F92-A37F-0474544D9BC3}" destId="{530708F4-DDC5-4244-8701-C3E61E72B88A}" srcOrd="3" destOrd="0" presId="urn:microsoft.com/office/officeart/2018/5/layout/IconCircleLabelList"/>
    <dgm:cxn modelId="{1B56E647-DDE1-4B59-AB68-F03D8506D714}" type="presParOf" srcId="{A0D60193-6BC3-4F92-A37F-0474544D9BC3}" destId="{8BF05FA2-0B49-4F29-8E38-550309213780}" srcOrd="4" destOrd="0" presId="urn:microsoft.com/office/officeart/2018/5/layout/IconCircleLabelList"/>
    <dgm:cxn modelId="{721D9409-686A-4D66-B2CC-E37A0B1EA828}" type="presParOf" srcId="{8BF05FA2-0B49-4F29-8E38-550309213780}" destId="{6029FD9A-00CC-4DD3-B8F4-841F3C7FE899}" srcOrd="0" destOrd="0" presId="urn:microsoft.com/office/officeart/2018/5/layout/IconCircleLabelList"/>
    <dgm:cxn modelId="{805B14DA-41C1-42B3-BFF8-AFC6F3BEFBBB}" type="presParOf" srcId="{8BF05FA2-0B49-4F29-8E38-550309213780}" destId="{77EB9CC0-2359-4CD5-B68F-46F41C98CF07}" srcOrd="1" destOrd="0" presId="urn:microsoft.com/office/officeart/2018/5/layout/IconCircleLabelList"/>
    <dgm:cxn modelId="{AA4270D2-1648-411A-BAE3-3F9E5D3B4A8E}" type="presParOf" srcId="{8BF05FA2-0B49-4F29-8E38-550309213780}" destId="{8EB35FD1-8203-464C-AA2B-50CE589C020A}" srcOrd="2" destOrd="0" presId="urn:microsoft.com/office/officeart/2018/5/layout/IconCircleLabelList"/>
    <dgm:cxn modelId="{582CBD7C-661C-4AD3-890B-7AA93A4F73AA}" type="presParOf" srcId="{8BF05FA2-0B49-4F29-8E38-550309213780}" destId="{89BE2FAA-2480-41D3-BC71-14A106B198F0}" srcOrd="3" destOrd="0" presId="urn:microsoft.com/office/officeart/2018/5/layout/IconCircleLabelList"/>
    <dgm:cxn modelId="{03AE8507-E306-4022-83D9-A9F2FC35CD1D}" type="presParOf" srcId="{A0D60193-6BC3-4F92-A37F-0474544D9BC3}" destId="{1F5936BB-A2BA-40D8-A363-7321FA64BDE9}" srcOrd="5" destOrd="0" presId="urn:microsoft.com/office/officeart/2018/5/layout/IconCircleLabelList"/>
    <dgm:cxn modelId="{11CA0375-9D02-48DF-BFE1-B3DAA31D6CA5}" type="presParOf" srcId="{A0D60193-6BC3-4F92-A37F-0474544D9BC3}" destId="{CD943591-4226-4480-9BD3-E046AF88E9C6}" srcOrd="6" destOrd="0" presId="urn:microsoft.com/office/officeart/2018/5/layout/IconCircleLabelList"/>
    <dgm:cxn modelId="{D3009BFB-54CD-4C97-8425-6834FEDF2ACA}" type="presParOf" srcId="{CD943591-4226-4480-9BD3-E046AF88E9C6}" destId="{3476EB48-13D5-4CAE-8D90-FE458DDEE11F}" srcOrd="0" destOrd="0" presId="urn:microsoft.com/office/officeart/2018/5/layout/IconCircleLabelList"/>
    <dgm:cxn modelId="{533335DB-32AA-4AF8-BFCA-E22FAB1B3458}" type="presParOf" srcId="{CD943591-4226-4480-9BD3-E046AF88E9C6}" destId="{C5D5B0A3-43E6-47F7-91FF-4806925E481D}" srcOrd="1" destOrd="0" presId="urn:microsoft.com/office/officeart/2018/5/layout/IconCircleLabelList"/>
    <dgm:cxn modelId="{ADC75420-53C5-4009-9D15-8375755908A5}" type="presParOf" srcId="{CD943591-4226-4480-9BD3-E046AF88E9C6}" destId="{578A4221-8CDB-4DA6-A94D-B66C4ECAB97F}" srcOrd="2" destOrd="0" presId="urn:microsoft.com/office/officeart/2018/5/layout/IconCircleLabelList"/>
    <dgm:cxn modelId="{E05AB8B8-5018-4E83-9CE9-6A0A96403567}" type="presParOf" srcId="{CD943591-4226-4480-9BD3-E046AF88E9C6}" destId="{0A2F4247-25CD-4414-AC25-425E8E633FA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32D78B9-8CFE-4FA0-9961-A33E8ABC747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3980FD3-76EB-4BC1-8318-4E36EC613A75}">
      <dgm:prSet/>
      <dgm:spPr/>
      <dgm:t>
        <a:bodyPr/>
        <a:lstStyle/>
        <a:p>
          <a:r>
            <a:rPr lang="en-US"/>
            <a:t>Highly repetitive business processes: no human interaction.</a:t>
          </a:r>
        </a:p>
      </dgm:t>
    </dgm:pt>
    <dgm:pt modelId="{DE06FA30-ECF0-44A3-8670-B1DC593B7DA7}" type="parTrans" cxnId="{7E9E44C8-5F53-4253-9B45-131FD6DA91EF}">
      <dgm:prSet/>
      <dgm:spPr/>
      <dgm:t>
        <a:bodyPr/>
        <a:lstStyle/>
        <a:p>
          <a:endParaRPr lang="en-US"/>
        </a:p>
      </dgm:t>
    </dgm:pt>
    <dgm:pt modelId="{0BD1D432-9606-44B9-9515-F262A0949F9A}" type="sibTrans" cxnId="{7E9E44C8-5F53-4253-9B45-131FD6DA91EF}">
      <dgm:prSet/>
      <dgm:spPr/>
      <dgm:t>
        <a:bodyPr/>
        <a:lstStyle/>
        <a:p>
          <a:endParaRPr lang="en-US"/>
        </a:p>
      </dgm:t>
    </dgm:pt>
    <dgm:pt modelId="{B7EA6ADB-94D9-4395-AFB9-8D46AA03B25A}">
      <dgm:prSet/>
      <dgm:spPr/>
      <dgm:t>
        <a:bodyPr/>
        <a:lstStyle/>
        <a:p>
          <a:r>
            <a:rPr lang="en-US"/>
            <a:t>Frequent business processes: processes in which humans are involved.</a:t>
          </a:r>
        </a:p>
      </dgm:t>
    </dgm:pt>
    <dgm:pt modelId="{9A3EBBE9-DEF2-42CC-AF62-4B34734AA286}" type="parTrans" cxnId="{BF39CF49-62D3-49B5-9327-A03DD67E3334}">
      <dgm:prSet/>
      <dgm:spPr/>
      <dgm:t>
        <a:bodyPr/>
        <a:lstStyle/>
        <a:p>
          <a:endParaRPr lang="en-US"/>
        </a:p>
      </dgm:t>
    </dgm:pt>
    <dgm:pt modelId="{D67A4BED-14A9-452A-B377-5046A3462894}" type="sibTrans" cxnId="{BF39CF49-62D3-49B5-9327-A03DD67E3334}">
      <dgm:prSet/>
      <dgm:spPr/>
      <dgm:t>
        <a:bodyPr/>
        <a:lstStyle/>
        <a:p>
          <a:endParaRPr lang="en-US"/>
        </a:p>
      </dgm:t>
    </dgm:pt>
    <dgm:pt modelId="{BBB387C0-D61B-4063-80D1-BF17477CB371}">
      <dgm:prSet/>
      <dgm:spPr/>
      <dgm:t>
        <a:bodyPr/>
        <a:lstStyle/>
        <a:p>
          <a:r>
            <a:rPr lang="en-US"/>
            <a:t>Collaborative business processes: The collaboration between the persons involved is at the center of attention. </a:t>
          </a:r>
        </a:p>
      </dgm:t>
    </dgm:pt>
    <dgm:pt modelId="{EE6CC87A-37E8-414D-AE87-CAFA5EC9C6B8}" type="parTrans" cxnId="{7CA9B6B1-21E2-4051-AD1A-1F44ED8DB63F}">
      <dgm:prSet/>
      <dgm:spPr/>
      <dgm:t>
        <a:bodyPr/>
        <a:lstStyle/>
        <a:p>
          <a:endParaRPr lang="en-US"/>
        </a:p>
      </dgm:t>
    </dgm:pt>
    <dgm:pt modelId="{53EB3770-41D8-49D5-8672-B0A88D33241F}" type="sibTrans" cxnId="{7CA9B6B1-21E2-4051-AD1A-1F44ED8DB63F}">
      <dgm:prSet/>
      <dgm:spPr/>
      <dgm:t>
        <a:bodyPr/>
        <a:lstStyle/>
        <a:p>
          <a:endParaRPr lang="en-US"/>
        </a:p>
      </dgm:t>
    </dgm:pt>
    <dgm:pt modelId="{81A24F91-ED5A-4246-B7C6-B8B417373A7A}">
      <dgm:prSet/>
      <dgm:spPr/>
      <dgm:t>
        <a:bodyPr/>
        <a:lstStyle/>
        <a:p>
          <a:r>
            <a:rPr lang="en-US"/>
            <a:t>Business processes with a low degree of repetition are often not fully automated and have a collaborative character, so that the effort in providing automated solutions is not required, which lowers the cost.</a:t>
          </a:r>
        </a:p>
      </dgm:t>
    </dgm:pt>
    <dgm:pt modelId="{01AC46F7-651A-402D-A50B-8E5B106EB90F}" type="parTrans" cxnId="{9BEB3946-888A-4A4C-BB24-93F20F97DCCA}">
      <dgm:prSet/>
      <dgm:spPr/>
      <dgm:t>
        <a:bodyPr/>
        <a:lstStyle/>
        <a:p>
          <a:endParaRPr lang="en-US"/>
        </a:p>
      </dgm:t>
    </dgm:pt>
    <dgm:pt modelId="{637F1FE8-AB6F-49CD-8758-149BBF6A5491}" type="sibTrans" cxnId="{9BEB3946-888A-4A4C-BB24-93F20F97DCCA}">
      <dgm:prSet/>
      <dgm:spPr/>
      <dgm:t>
        <a:bodyPr/>
        <a:lstStyle/>
        <a:p>
          <a:endParaRPr lang="en-US"/>
        </a:p>
      </dgm:t>
    </dgm:pt>
    <dgm:pt modelId="{EBE2D4A9-D252-4616-B68A-13898A1701A5}" type="pres">
      <dgm:prSet presAssocID="{332D78B9-8CFE-4FA0-9961-A33E8ABC747A}" presName="root" presStyleCnt="0">
        <dgm:presLayoutVars>
          <dgm:dir/>
          <dgm:resizeHandles val="exact"/>
        </dgm:presLayoutVars>
      </dgm:prSet>
      <dgm:spPr/>
    </dgm:pt>
    <dgm:pt modelId="{0227A478-C8E1-4B4F-A7DD-857AE5293AB8}" type="pres">
      <dgm:prSet presAssocID="{D3980FD3-76EB-4BC1-8318-4E36EC613A75}" presName="compNode" presStyleCnt="0"/>
      <dgm:spPr/>
    </dgm:pt>
    <dgm:pt modelId="{CBDC1C8E-196A-4087-9249-C06BFF6BD4C9}" type="pres">
      <dgm:prSet presAssocID="{D3980FD3-76EB-4BC1-8318-4E36EC613A75}" presName="bgRect" presStyleLbl="bgShp" presStyleIdx="0" presStyleCnt="4"/>
      <dgm:spPr/>
    </dgm:pt>
    <dgm:pt modelId="{83277F73-7AD4-43A9-A6B1-7EE1F0C48BCB}" type="pres">
      <dgm:prSet presAssocID="{D3980FD3-76EB-4BC1-8318-4E36EC613A7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82D1ED4F-648B-461B-9097-699010EABA99}" type="pres">
      <dgm:prSet presAssocID="{D3980FD3-76EB-4BC1-8318-4E36EC613A75}" presName="spaceRect" presStyleCnt="0"/>
      <dgm:spPr/>
    </dgm:pt>
    <dgm:pt modelId="{B6EED5A5-843E-46C4-80C9-C278BC325F93}" type="pres">
      <dgm:prSet presAssocID="{D3980FD3-76EB-4BC1-8318-4E36EC613A75}" presName="parTx" presStyleLbl="revTx" presStyleIdx="0" presStyleCnt="4">
        <dgm:presLayoutVars>
          <dgm:chMax val="0"/>
          <dgm:chPref val="0"/>
        </dgm:presLayoutVars>
      </dgm:prSet>
      <dgm:spPr/>
    </dgm:pt>
    <dgm:pt modelId="{DB8C2999-6660-45D8-8923-87F126EF0AA7}" type="pres">
      <dgm:prSet presAssocID="{0BD1D432-9606-44B9-9515-F262A0949F9A}" presName="sibTrans" presStyleCnt="0"/>
      <dgm:spPr/>
    </dgm:pt>
    <dgm:pt modelId="{6C554A87-DD27-4866-927B-A011D239E228}" type="pres">
      <dgm:prSet presAssocID="{B7EA6ADB-94D9-4395-AFB9-8D46AA03B25A}" presName="compNode" presStyleCnt="0"/>
      <dgm:spPr/>
    </dgm:pt>
    <dgm:pt modelId="{56D2DD92-D305-4660-9E7C-E1C3D7C6ED4A}" type="pres">
      <dgm:prSet presAssocID="{B7EA6ADB-94D9-4395-AFB9-8D46AA03B25A}" presName="bgRect" presStyleLbl="bgShp" presStyleIdx="1" presStyleCnt="4"/>
      <dgm:spPr/>
    </dgm:pt>
    <dgm:pt modelId="{399F0833-A3B6-46A6-81D9-AAA282558D01}" type="pres">
      <dgm:prSet presAssocID="{B7EA6ADB-94D9-4395-AFB9-8D46AA03B2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052A895B-8F3B-4A52-8C64-5FB81000C968}" type="pres">
      <dgm:prSet presAssocID="{B7EA6ADB-94D9-4395-AFB9-8D46AA03B25A}" presName="spaceRect" presStyleCnt="0"/>
      <dgm:spPr/>
    </dgm:pt>
    <dgm:pt modelId="{0CDECD40-DA51-4B54-A845-CBFB216A131B}" type="pres">
      <dgm:prSet presAssocID="{B7EA6ADB-94D9-4395-AFB9-8D46AA03B25A}" presName="parTx" presStyleLbl="revTx" presStyleIdx="1" presStyleCnt="4">
        <dgm:presLayoutVars>
          <dgm:chMax val="0"/>
          <dgm:chPref val="0"/>
        </dgm:presLayoutVars>
      </dgm:prSet>
      <dgm:spPr/>
    </dgm:pt>
    <dgm:pt modelId="{4CD6138E-6F89-4DCE-8873-FA27C3904B10}" type="pres">
      <dgm:prSet presAssocID="{D67A4BED-14A9-452A-B377-5046A3462894}" presName="sibTrans" presStyleCnt="0"/>
      <dgm:spPr/>
    </dgm:pt>
    <dgm:pt modelId="{E1D48BFE-0853-4DC5-ACA3-6AD7F62EFA2A}" type="pres">
      <dgm:prSet presAssocID="{BBB387C0-D61B-4063-80D1-BF17477CB371}" presName="compNode" presStyleCnt="0"/>
      <dgm:spPr/>
    </dgm:pt>
    <dgm:pt modelId="{0AAAE444-0477-4B0A-ABF0-9CA1C34D3741}" type="pres">
      <dgm:prSet presAssocID="{BBB387C0-D61B-4063-80D1-BF17477CB371}" presName="bgRect" presStyleLbl="bgShp" presStyleIdx="2" presStyleCnt="4"/>
      <dgm:spPr/>
    </dgm:pt>
    <dgm:pt modelId="{C7CC3E2A-04CB-4D53-B578-D1C0C33238C1}" type="pres">
      <dgm:prSet presAssocID="{BBB387C0-D61B-4063-80D1-BF17477CB3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ycle with People"/>
        </a:ext>
      </dgm:extLst>
    </dgm:pt>
    <dgm:pt modelId="{E2450AC8-6E16-408A-A6DF-48464E7FDF12}" type="pres">
      <dgm:prSet presAssocID="{BBB387C0-D61B-4063-80D1-BF17477CB371}" presName="spaceRect" presStyleCnt="0"/>
      <dgm:spPr/>
    </dgm:pt>
    <dgm:pt modelId="{B70E85C2-E6E9-477D-B8DF-22D7EC8909B8}" type="pres">
      <dgm:prSet presAssocID="{BBB387C0-D61B-4063-80D1-BF17477CB371}" presName="parTx" presStyleLbl="revTx" presStyleIdx="2" presStyleCnt="4">
        <dgm:presLayoutVars>
          <dgm:chMax val="0"/>
          <dgm:chPref val="0"/>
        </dgm:presLayoutVars>
      </dgm:prSet>
      <dgm:spPr/>
    </dgm:pt>
    <dgm:pt modelId="{E3791E59-EF74-411A-98C1-287B824B94E9}" type="pres">
      <dgm:prSet presAssocID="{53EB3770-41D8-49D5-8672-B0A88D33241F}" presName="sibTrans" presStyleCnt="0"/>
      <dgm:spPr/>
    </dgm:pt>
    <dgm:pt modelId="{054D59EA-379F-4FF9-ACBD-D0F9F4BE316D}" type="pres">
      <dgm:prSet presAssocID="{81A24F91-ED5A-4246-B7C6-B8B417373A7A}" presName="compNode" presStyleCnt="0"/>
      <dgm:spPr/>
    </dgm:pt>
    <dgm:pt modelId="{E4168B7C-68C8-45D3-81F3-52EF467B1376}" type="pres">
      <dgm:prSet presAssocID="{81A24F91-ED5A-4246-B7C6-B8B417373A7A}" presName="bgRect" presStyleLbl="bgShp" presStyleIdx="3" presStyleCnt="4"/>
      <dgm:spPr/>
    </dgm:pt>
    <dgm:pt modelId="{1A2E5753-24F4-43D0-8F9C-C7307CC50860}" type="pres">
      <dgm:prSet presAssocID="{81A24F91-ED5A-4246-B7C6-B8B417373A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6ACB24BA-7D8B-4746-9329-33DA2A7DDB0D}" type="pres">
      <dgm:prSet presAssocID="{81A24F91-ED5A-4246-B7C6-B8B417373A7A}" presName="spaceRect" presStyleCnt="0"/>
      <dgm:spPr/>
    </dgm:pt>
    <dgm:pt modelId="{41D5D810-53F1-4741-8683-D1844404B3A9}" type="pres">
      <dgm:prSet presAssocID="{81A24F91-ED5A-4246-B7C6-B8B417373A7A}" presName="parTx" presStyleLbl="revTx" presStyleIdx="3" presStyleCnt="4">
        <dgm:presLayoutVars>
          <dgm:chMax val="0"/>
          <dgm:chPref val="0"/>
        </dgm:presLayoutVars>
      </dgm:prSet>
      <dgm:spPr/>
    </dgm:pt>
  </dgm:ptLst>
  <dgm:cxnLst>
    <dgm:cxn modelId="{1D5DC242-0514-41ED-88D8-9EC865823D0F}" type="presOf" srcId="{BBB387C0-D61B-4063-80D1-BF17477CB371}" destId="{B70E85C2-E6E9-477D-B8DF-22D7EC8909B8}" srcOrd="0" destOrd="0" presId="urn:microsoft.com/office/officeart/2018/2/layout/IconVerticalSolidList"/>
    <dgm:cxn modelId="{9BEB3946-888A-4A4C-BB24-93F20F97DCCA}" srcId="{332D78B9-8CFE-4FA0-9961-A33E8ABC747A}" destId="{81A24F91-ED5A-4246-B7C6-B8B417373A7A}" srcOrd="3" destOrd="0" parTransId="{01AC46F7-651A-402D-A50B-8E5B106EB90F}" sibTransId="{637F1FE8-AB6F-49CD-8758-149BBF6A5491}"/>
    <dgm:cxn modelId="{BF39CF49-62D3-49B5-9327-A03DD67E3334}" srcId="{332D78B9-8CFE-4FA0-9961-A33E8ABC747A}" destId="{B7EA6ADB-94D9-4395-AFB9-8D46AA03B25A}" srcOrd="1" destOrd="0" parTransId="{9A3EBBE9-DEF2-42CC-AF62-4B34734AA286}" sibTransId="{D67A4BED-14A9-452A-B377-5046A3462894}"/>
    <dgm:cxn modelId="{86698F74-BE2A-45B5-8007-1F72C04FFCF3}" type="presOf" srcId="{D3980FD3-76EB-4BC1-8318-4E36EC613A75}" destId="{B6EED5A5-843E-46C4-80C9-C278BC325F93}" srcOrd="0" destOrd="0" presId="urn:microsoft.com/office/officeart/2018/2/layout/IconVerticalSolidList"/>
    <dgm:cxn modelId="{0FBB8879-74BD-476F-9066-0F35D10E82E8}" type="presOf" srcId="{332D78B9-8CFE-4FA0-9961-A33E8ABC747A}" destId="{EBE2D4A9-D252-4616-B68A-13898A1701A5}" srcOrd="0" destOrd="0" presId="urn:microsoft.com/office/officeart/2018/2/layout/IconVerticalSolidList"/>
    <dgm:cxn modelId="{D5C1E3A7-29E0-4786-AA13-774856AC68F9}" type="presOf" srcId="{B7EA6ADB-94D9-4395-AFB9-8D46AA03B25A}" destId="{0CDECD40-DA51-4B54-A845-CBFB216A131B}" srcOrd="0" destOrd="0" presId="urn:microsoft.com/office/officeart/2018/2/layout/IconVerticalSolidList"/>
    <dgm:cxn modelId="{B7F04BAD-9BB6-4EB5-A51C-2A247DE42FBD}" type="presOf" srcId="{81A24F91-ED5A-4246-B7C6-B8B417373A7A}" destId="{41D5D810-53F1-4741-8683-D1844404B3A9}" srcOrd="0" destOrd="0" presId="urn:microsoft.com/office/officeart/2018/2/layout/IconVerticalSolidList"/>
    <dgm:cxn modelId="{7CA9B6B1-21E2-4051-AD1A-1F44ED8DB63F}" srcId="{332D78B9-8CFE-4FA0-9961-A33E8ABC747A}" destId="{BBB387C0-D61B-4063-80D1-BF17477CB371}" srcOrd="2" destOrd="0" parTransId="{EE6CC87A-37E8-414D-AE87-CAFA5EC9C6B8}" sibTransId="{53EB3770-41D8-49D5-8672-B0A88D33241F}"/>
    <dgm:cxn modelId="{7E9E44C8-5F53-4253-9B45-131FD6DA91EF}" srcId="{332D78B9-8CFE-4FA0-9961-A33E8ABC747A}" destId="{D3980FD3-76EB-4BC1-8318-4E36EC613A75}" srcOrd="0" destOrd="0" parTransId="{DE06FA30-ECF0-44A3-8670-B1DC593B7DA7}" sibTransId="{0BD1D432-9606-44B9-9515-F262A0949F9A}"/>
    <dgm:cxn modelId="{EA56D2D5-0272-43DA-8182-362AA2C97149}" type="presParOf" srcId="{EBE2D4A9-D252-4616-B68A-13898A1701A5}" destId="{0227A478-C8E1-4B4F-A7DD-857AE5293AB8}" srcOrd="0" destOrd="0" presId="urn:microsoft.com/office/officeart/2018/2/layout/IconVerticalSolidList"/>
    <dgm:cxn modelId="{4272E278-A2FA-4004-9077-0E3E52DC28D2}" type="presParOf" srcId="{0227A478-C8E1-4B4F-A7DD-857AE5293AB8}" destId="{CBDC1C8E-196A-4087-9249-C06BFF6BD4C9}" srcOrd="0" destOrd="0" presId="urn:microsoft.com/office/officeart/2018/2/layout/IconVerticalSolidList"/>
    <dgm:cxn modelId="{7EDD8DAA-D528-4EFA-A0FF-BE19B2C71B59}" type="presParOf" srcId="{0227A478-C8E1-4B4F-A7DD-857AE5293AB8}" destId="{83277F73-7AD4-43A9-A6B1-7EE1F0C48BCB}" srcOrd="1" destOrd="0" presId="urn:microsoft.com/office/officeart/2018/2/layout/IconVerticalSolidList"/>
    <dgm:cxn modelId="{635B087A-EA08-46A3-8A16-850D92FD6FF9}" type="presParOf" srcId="{0227A478-C8E1-4B4F-A7DD-857AE5293AB8}" destId="{82D1ED4F-648B-461B-9097-699010EABA99}" srcOrd="2" destOrd="0" presId="urn:microsoft.com/office/officeart/2018/2/layout/IconVerticalSolidList"/>
    <dgm:cxn modelId="{29970171-4A9D-4722-9EEF-F5A15C71C6B8}" type="presParOf" srcId="{0227A478-C8E1-4B4F-A7DD-857AE5293AB8}" destId="{B6EED5A5-843E-46C4-80C9-C278BC325F93}" srcOrd="3" destOrd="0" presId="urn:microsoft.com/office/officeart/2018/2/layout/IconVerticalSolidList"/>
    <dgm:cxn modelId="{8FFCB4C0-D180-4E60-A482-2474DA7ACBEC}" type="presParOf" srcId="{EBE2D4A9-D252-4616-B68A-13898A1701A5}" destId="{DB8C2999-6660-45D8-8923-87F126EF0AA7}" srcOrd="1" destOrd="0" presId="urn:microsoft.com/office/officeart/2018/2/layout/IconVerticalSolidList"/>
    <dgm:cxn modelId="{C7C509F1-7D03-4F1B-916D-09292F14AE2D}" type="presParOf" srcId="{EBE2D4A9-D252-4616-B68A-13898A1701A5}" destId="{6C554A87-DD27-4866-927B-A011D239E228}" srcOrd="2" destOrd="0" presId="urn:microsoft.com/office/officeart/2018/2/layout/IconVerticalSolidList"/>
    <dgm:cxn modelId="{108AD9F9-6964-4BF6-8F00-F5D73AF43089}" type="presParOf" srcId="{6C554A87-DD27-4866-927B-A011D239E228}" destId="{56D2DD92-D305-4660-9E7C-E1C3D7C6ED4A}" srcOrd="0" destOrd="0" presId="urn:microsoft.com/office/officeart/2018/2/layout/IconVerticalSolidList"/>
    <dgm:cxn modelId="{6260EF4A-D4E6-4891-BD8E-BBA9D2FCE27E}" type="presParOf" srcId="{6C554A87-DD27-4866-927B-A011D239E228}" destId="{399F0833-A3B6-46A6-81D9-AAA282558D01}" srcOrd="1" destOrd="0" presId="urn:microsoft.com/office/officeart/2018/2/layout/IconVerticalSolidList"/>
    <dgm:cxn modelId="{8A9CED40-0905-48EA-B232-E9FEFE7976D9}" type="presParOf" srcId="{6C554A87-DD27-4866-927B-A011D239E228}" destId="{052A895B-8F3B-4A52-8C64-5FB81000C968}" srcOrd="2" destOrd="0" presId="urn:microsoft.com/office/officeart/2018/2/layout/IconVerticalSolidList"/>
    <dgm:cxn modelId="{0261E992-203B-4564-9AEC-A63209F3FDBD}" type="presParOf" srcId="{6C554A87-DD27-4866-927B-A011D239E228}" destId="{0CDECD40-DA51-4B54-A845-CBFB216A131B}" srcOrd="3" destOrd="0" presId="urn:microsoft.com/office/officeart/2018/2/layout/IconVerticalSolidList"/>
    <dgm:cxn modelId="{63F9F137-960A-43DE-8DA0-5FDC5D7C790D}" type="presParOf" srcId="{EBE2D4A9-D252-4616-B68A-13898A1701A5}" destId="{4CD6138E-6F89-4DCE-8873-FA27C3904B10}" srcOrd="3" destOrd="0" presId="urn:microsoft.com/office/officeart/2018/2/layout/IconVerticalSolidList"/>
    <dgm:cxn modelId="{733ADD3D-D6B7-42B9-A3AB-01DDEE04EC7A}" type="presParOf" srcId="{EBE2D4A9-D252-4616-B68A-13898A1701A5}" destId="{E1D48BFE-0853-4DC5-ACA3-6AD7F62EFA2A}" srcOrd="4" destOrd="0" presId="urn:microsoft.com/office/officeart/2018/2/layout/IconVerticalSolidList"/>
    <dgm:cxn modelId="{2217FC93-4A06-42FB-89BC-E0F70A8BBEFD}" type="presParOf" srcId="{E1D48BFE-0853-4DC5-ACA3-6AD7F62EFA2A}" destId="{0AAAE444-0477-4B0A-ABF0-9CA1C34D3741}" srcOrd="0" destOrd="0" presId="urn:microsoft.com/office/officeart/2018/2/layout/IconVerticalSolidList"/>
    <dgm:cxn modelId="{63D316D3-4DC4-45A8-86F5-CEC0EF0B22DB}" type="presParOf" srcId="{E1D48BFE-0853-4DC5-ACA3-6AD7F62EFA2A}" destId="{C7CC3E2A-04CB-4D53-B578-D1C0C33238C1}" srcOrd="1" destOrd="0" presId="urn:microsoft.com/office/officeart/2018/2/layout/IconVerticalSolidList"/>
    <dgm:cxn modelId="{E706EEAD-FB99-48CF-BC30-71BB5E339DE4}" type="presParOf" srcId="{E1D48BFE-0853-4DC5-ACA3-6AD7F62EFA2A}" destId="{E2450AC8-6E16-408A-A6DF-48464E7FDF12}" srcOrd="2" destOrd="0" presId="urn:microsoft.com/office/officeart/2018/2/layout/IconVerticalSolidList"/>
    <dgm:cxn modelId="{0BAA18E7-FEC2-43BB-B60B-ACCAB726AF97}" type="presParOf" srcId="{E1D48BFE-0853-4DC5-ACA3-6AD7F62EFA2A}" destId="{B70E85C2-E6E9-477D-B8DF-22D7EC8909B8}" srcOrd="3" destOrd="0" presId="urn:microsoft.com/office/officeart/2018/2/layout/IconVerticalSolidList"/>
    <dgm:cxn modelId="{EA037B4D-9F04-4387-8DD4-AF61C3021A53}" type="presParOf" srcId="{EBE2D4A9-D252-4616-B68A-13898A1701A5}" destId="{E3791E59-EF74-411A-98C1-287B824B94E9}" srcOrd="5" destOrd="0" presId="urn:microsoft.com/office/officeart/2018/2/layout/IconVerticalSolidList"/>
    <dgm:cxn modelId="{93FDF9B6-9671-45C0-8999-08B268AB18EA}" type="presParOf" srcId="{EBE2D4A9-D252-4616-B68A-13898A1701A5}" destId="{054D59EA-379F-4FF9-ACBD-D0F9F4BE316D}" srcOrd="6" destOrd="0" presId="urn:microsoft.com/office/officeart/2018/2/layout/IconVerticalSolidList"/>
    <dgm:cxn modelId="{DDBE3EF9-A53F-4A8D-B133-D15DA6CC7076}" type="presParOf" srcId="{054D59EA-379F-4FF9-ACBD-D0F9F4BE316D}" destId="{E4168B7C-68C8-45D3-81F3-52EF467B1376}" srcOrd="0" destOrd="0" presId="urn:microsoft.com/office/officeart/2018/2/layout/IconVerticalSolidList"/>
    <dgm:cxn modelId="{684725F4-75A0-43C2-B62F-FDE03BF0E01D}" type="presParOf" srcId="{054D59EA-379F-4FF9-ACBD-D0F9F4BE316D}" destId="{1A2E5753-24F4-43D0-8F9C-C7307CC50860}" srcOrd="1" destOrd="0" presId="urn:microsoft.com/office/officeart/2018/2/layout/IconVerticalSolidList"/>
    <dgm:cxn modelId="{961CE9A2-43B2-4D7F-BF00-A42E4A34BC6C}" type="presParOf" srcId="{054D59EA-379F-4FF9-ACBD-D0F9F4BE316D}" destId="{6ACB24BA-7D8B-4746-9329-33DA2A7DDB0D}" srcOrd="2" destOrd="0" presId="urn:microsoft.com/office/officeart/2018/2/layout/IconVerticalSolidList"/>
    <dgm:cxn modelId="{0A993DC7-90AC-4025-A9BA-7184C1FFA920}" type="presParOf" srcId="{054D59EA-379F-4FF9-ACBD-D0F9F4BE316D}" destId="{41D5D810-53F1-4741-8683-D1844404B3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67A9D-CDDA-4480-A2A1-C23D1136CF46}">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29AB1-6CE4-48F1-9182-BA903324725D}">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491824-B0D8-4D39-8899-DA8E52EFE3AA}">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US" sz="2200" kern="1200"/>
            <a:t>Business Engineer : Business engineers are business domain experts responsible for defining strategic goals of the company and organizational business processes. </a:t>
          </a:r>
        </a:p>
      </dsp:txBody>
      <dsp:txXfrm>
        <a:off x="1509882" y="708097"/>
        <a:ext cx="9005717" cy="1307257"/>
      </dsp:txXfrm>
    </dsp:sp>
    <dsp:sp modelId="{E4A62C52-92AF-438E-9354-E77E5D9D6075}">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524EE-4AAA-49D2-83E5-A3DD37BFD508}">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4E0FB2-4A11-479F-85E9-1043DD4B3149}">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US" sz="2200" kern="1200"/>
            <a:t>Often, business engineers have a nontechnical educational background, so that convenient and simple-to-use process modelling notations are required to communicate about business processes with these stakeholders. </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8218E-7BCF-428A-A9EF-CCE020DDF3A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79AA6-8554-4DDC-A17D-B681C34EB5EC}">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665DB5-3BF1-4301-A868-F920AA2586BB}">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Process Designer : Process designers are responsible for modelling business processes by communicating with business domain experts and other stakeholders. </a:t>
          </a:r>
        </a:p>
      </dsp:txBody>
      <dsp:txXfrm>
        <a:off x="1509882" y="708097"/>
        <a:ext cx="9005717" cy="1307257"/>
      </dsp:txXfrm>
    </dsp:sp>
    <dsp:sp modelId="{C51CA0E1-7688-4B4D-98E1-6B313B570414}">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983BB-63F1-4BDD-ADF1-B51BCABDBA73}">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A4EC86-E3BF-422D-9ECA-17D93BD57D9F}">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Very good analytical capabilities and excellent communication skills are important for a process designer</a:t>
          </a:r>
        </a:p>
      </dsp:txBody>
      <dsp:txXfrm>
        <a:off x="1509882" y="2342169"/>
        <a:ext cx="900571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BBE8F-80B4-4ED4-B5EA-4101F6BE6E49}">
      <dsp:nvSpPr>
        <dsp:cNvPr id="0" name=""/>
        <dsp:cNvSpPr/>
      </dsp:nvSpPr>
      <dsp:spPr>
        <a:xfrm>
          <a:off x="0" y="2039"/>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2A2C568-10B2-40E0-A978-FD696E35E4D8}">
      <dsp:nvSpPr>
        <dsp:cNvPr id="0" name=""/>
        <dsp:cNvSpPr/>
      </dsp:nvSpPr>
      <dsp:spPr>
        <a:xfrm>
          <a:off x="0" y="2039"/>
          <a:ext cx="10515600" cy="139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Process Participant: Process participants conduct the actual operational work during the enactment of business process instances. </a:t>
          </a:r>
        </a:p>
      </dsp:txBody>
      <dsp:txXfrm>
        <a:off x="0" y="2039"/>
        <a:ext cx="10515600" cy="1390939"/>
      </dsp:txXfrm>
    </dsp:sp>
    <dsp:sp modelId="{7692A87A-174D-44CF-A12B-59A341354029}">
      <dsp:nvSpPr>
        <dsp:cNvPr id="0" name=""/>
        <dsp:cNvSpPr/>
      </dsp:nvSpPr>
      <dsp:spPr>
        <a:xfrm>
          <a:off x="0" y="1392978"/>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FC7E4DD-47FA-453E-8DCE-6862C135E1CD}">
      <dsp:nvSpPr>
        <dsp:cNvPr id="0" name=""/>
        <dsp:cNvSpPr/>
      </dsp:nvSpPr>
      <dsp:spPr>
        <a:xfrm>
          <a:off x="0" y="1392978"/>
          <a:ext cx="10515600" cy="139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They also play an important role during business process modelling, because they are knowledgeable about the activities conducted and their interrelationships with activities conducted by other process participants. </a:t>
          </a:r>
        </a:p>
      </dsp:txBody>
      <dsp:txXfrm>
        <a:off x="0" y="1392978"/>
        <a:ext cx="10515600" cy="1390939"/>
      </dsp:txXfrm>
    </dsp:sp>
    <dsp:sp modelId="{C499B495-8171-4BA8-86EE-66BF7FA2146A}">
      <dsp:nvSpPr>
        <dsp:cNvPr id="0" name=""/>
        <dsp:cNvSpPr/>
      </dsp:nvSpPr>
      <dsp:spPr>
        <a:xfrm>
          <a:off x="0" y="2783918"/>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EE325E9-ABE1-4F99-B64E-CC2DDAC8EC91}">
      <dsp:nvSpPr>
        <dsp:cNvPr id="0" name=""/>
        <dsp:cNvSpPr/>
      </dsp:nvSpPr>
      <dsp:spPr>
        <a:xfrm>
          <a:off x="0" y="2783918"/>
          <a:ext cx="10515600" cy="139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It is the task of the process designer to assemble from this information a consistent overall view and capture it as a business process model.</a:t>
          </a:r>
        </a:p>
      </dsp:txBody>
      <dsp:txXfrm>
        <a:off x="0" y="2783918"/>
        <a:ext cx="10515600" cy="13909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B4DC1-51CD-4CD3-BE82-9E2453877C0A}">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9D842-FE0C-41BE-9D4B-C32CB036B6C5}">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8BAF5B-4396-4D36-AAFD-7725F84A2076}">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Knowledge Worker : Knowledge workers are process participants who use software systems to perform activities in a business process. </a:t>
          </a:r>
        </a:p>
      </dsp:txBody>
      <dsp:txXfrm>
        <a:off x="1509882" y="708097"/>
        <a:ext cx="9005717" cy="1307257"/>
      </dsp:txXfrm>
    </dsp:sp>
    <dsp:sp modelId="{D3AC626C-7054-4939-A674-27FDC1FBDD86}">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3497B-3922-4376-8F3E-955D04B23134}">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4BFACC-B23D-415A-9B93-3FD0A0541EE8}">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Knowledge workers are equipped with detailed knowledge of the application domain, and they can perform activities, or even parts of business processes, autonomously. </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0F5DB-AB83-495A-9057-82D030779E2D}">
      <dsp:nvSpPr>
        <dsp:cNvPr id="0" name=""/>
        <dsp:cNvSpPr/>
      </dsp:nvSpPr>
      <dsp:spPr>
        <a:xfrm>
          <a:off x="0" y="1114424"/>
          <a:ext cx="12191999" cy="20574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97371-98F3-4728-B48C-B9C92C7CFEDD}">
      <dsp:nvSpPr>
        <dsp:cNvPr id="0" name=""/>
        <dsp:cNvSpPr/>
      </dsp:nvSpPr>
      <dsp:spPr>
        <a:xfrm>
          <a:off x="622363" y="1577340"/>
          <a:ext cx="1131570" cy="1131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431899-1E29-43F3-AA5C-907B93998F4A}">
      <dsp:nvSpPr>
        <dsp:cNvPr id="0" name=""/>
        <dsp:cNvSpPr/>
      </dsp:nvSpPr>
      <dsp:spPr>
        <a:xfrm>
          <a:off x="2376297" y="1114424"/>
          <a:ext cx="9815702" cy="20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217742" rIns="217742" bIns="217742" numCol="1" spcCol="1270" anchor="ctr" anchorCtr="0">
          <a:noAutofit/>
        </a:bodyPr>
        <a:lstStyle/>
        <a:p>
          <a:pPr marL="0" lvl="0" indent="0" algn="l" defTabSz="1111250">
            <a:lnSpc>
              <a:spcPct val="90000"/>
            </a:lnSpc>
            <a:spcBef>
              <a:spcPct val="0"/>
            </a:spcBef>
            <a:spcAft>
              <a:spcPct val="35000"/>
            </a:spcAft>
            <a:buNone/>
          </a:pPr>
          <a:r>
            <a:rPr lang="en-US" sz="2500" kern="1200" dirty="0"/>
            <a:t>Developers: Developers are information technology professionals who create software artefacts required to implement business processes. </a:t>
          </a:r>
        </a:p>
      </dsp:txBody>
      <dsp:txXfrm>
        <a:off x="2376297" y="1114424"/>
        <a:ext cx="9815702" cy="2057400"/>
      </dsp:txXfrm>
    </dsp:sp>
    <dsp:sp modelId="{43597AAF-B7A6-42FC-A6F4-ACF3B36C52E8}">
      <dsp:nvSpPr>
        <dsp:cNvPr id="0" name=""/>
        <dsp:cNvSpPr/>
      </dsp:nvSpPr>
      <dsp:spPr>
        <a:xfrm>
          <a:off x="0" y="3686175"/>
          <a:ext cx="12191999" cy="20574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66345-F8A8-4897-BC8E-1D39E53A5B36}">
      <dsp:nvSpPr>
        <dsp:cNvPr id="0" name=""/>
        <dsp:cNvSpPr/>
      </dsp:nvSpPr>
      <dsp:spPr>
        <a:xfrm>
          <a:off x="622363" y="4149090"/>
          <a:ext cx="1131570" cy="1131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5E0D3-9DA9-4EC2-908D-A1AC6B1BFDD7}">
      <dsp:nvSpPr>
        <dsp:cNvPr id="0" name=""/>
        <dsp:cNvSpPr/>
      </dsp:nvSpPr>
      <dsp:spPr>
        <a:xfrm>
          <a:off x="2376297" y="3686175"/>
          <a:ext cx="9815702" cy="20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217742" rIns="217742" bIns="217742" numCol="1" spcCol="1270" anchor="ctr" anchorCtr="0">
          <a:noAutofit/>
        </a:bodyPr>
        <a:lstStyle/>
        <a:p>
          <a:pPr marL="0" lvl="0" indent="0" algn="l" defTabSz="1111250">
            <a:lnSpc>
              <a:spcPct val="90000"/>
            </a:lnSpc>
            <a:spcBef>
              <a:spcPct val="0"/>
            </a:spcBef>
            <a:spcAft>
              <a:spcPct val="35000"/>
            </a:spcAft>
            <a:buNone/>
          </a:pPr>
          <a:r>
            <a:rPr lang="en-US" sz="2500" kern="1200" dirty="0"/>
            <a:t>The implementation of interfaces to existing software systems is an important area of work for developers.</a:t>
          </a:r>
        </a:p>
      </dsp:txBody>
      <dsp:txXfrm>
        <a:off x="2376297" y="3686175"/>
        <a:ext cx="9815702" cy="2057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5AFB7-E95F-4341-97CD-7F5C9074028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9702AD-F22D-49A8-985B-05380DF5D38E}">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7532F3-F05E-449F-AB63-51AF81B1DE1A}">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If there is no interaction with business processes performed by other parties, then the business process is called Intra organizational.</a:t>
          </a:r>
        </a:p>
      </dsp:txBody>
      <dsp:txXfrm>
        <a:off x="1509882" y="708097"/>
        <a:ext cx="9005717" cy="1307257"/>
      </dsp:txXfrm>
    </dsp:sp>
    <dsp:sp modelId="{D46E1683-E033-41CE-B7CA-AFBCA98BDE2C}">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EF670-46D1-4019-BA51-0D260E858C70}">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F3F133-44E5-49E8-ACBD-302775DC8CED}">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Most business processes, however, interact with business processes in other organizations, forming process choreographies.</a:t>
          </a:r>
        </a:p>
      </dsp:txBody>
      <dsp:txXfrm>
        <a:off x="1509882" y="2342169"/>
        <a:ext cx="9005717" cy="13072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77317-7EF4-4044-B7D6-0D4E5C3F9C5C}">
      <dsp:nvSpPr>
        <dsp:cNvPr id="0" name=""/>
        <dsp:cNvSpPr/>
      </dsp:nvSpPr>
      <dsp:spPr>
        <a:xfrm>
          <a:off x="1226865" y="1826656"/>
          <a:ext cx="1514266" cy="15142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ECF35-7D1E-4AAB-8644-94FAFC0F872F}">
      <dsp:nvSpPr>
        <dsp:cNvPr id="0" name=""/>
        <dsp:cNvSpPr/>
      </dsp:nvSpPr>
      <dsp:spPr>
        <a:xfrm>
          <a:off x="1549577" y="2149369"/>
          <a:ext cx="868841" cy="868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639A16-EF5C-4E5C-8214-E05E14D77D1B}">
      <dsp:nvSpPr>
        <dsp:cNvPr id="0" name=""/>
        <dsp:cNvSpPr/>
      </dsp:nvSpPr>
      <dsp:spPr>
        <a:xfrm>
          <a:off x="742796" y="3812580"/>
          <a:ext cx="24824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Semi and Fully Automated processes.</a:t>
          </a:r>
        </a:p>
      </dsp:txBody>
      <dsp:txXfrm>
        <a:off x="742796" y="3812580"/>
        <a:ext cx="2482404" cy="720000"/>
      </dsp:txXfrm>
    </dsp:sp>
    <dsp:sp modelId="{EB624358-A79E-4561-AC8C-652BE16159FB}">
      <dsp:nvSpPr>
        <dsp:cNvPr id="0" name=""/>
        <dsp:cNvSpPr/>
      </dsp:nvSpPr>
      <dsp:spPr>
        <a:xfrm>
          <a:off x="4143690" y="1826656"/>
          <a:ext cx="1514266" cy="15142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A0FA30-7640-4B40-BE0F-40DB4C4F2ED2}">
      <dsp:nvSpPr>
        <dsp:cNvPr id="0" name=""/>
        <dsp:cNvSpPr/>
      </dsp:nvSpPr>
      <dsp:spPr>
        <a:xfrm>
          <a:off x="4466403" y="2149369"/>
          <a:ext cx="868841" cy="868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5D480-8695-4CB4-98C5-469539356E0B}">
      <dsp:nvSpPr>
        <dsp:cNvPr id="0" name=""/>
        <dsp:cNvSpPr/>
      </dsp:nvSpPr>
      <dsp:spPr>
        <a:xfrm>
          <a:off x="3659621" y="3812580"/>
          <a:ext cx="24824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May have or NO human is involved in the enactment of such a business process.</a:t>
          </a:r>
        </a:p>
      </dsp:txBody>
      <dsp:txXfrm>
        <a:off x="3659621" y="3812580"/>
        <a:ext cx="2482404" cy="720000"/>
      </dsp:txXfrm>
    </dsp:sp>
    <dsp:sp modelId="{6029FD9A-00CC-4DD3-B8F4-841F3C7FE899}">
      <dsp:nvSpPr>
        <dsp:cNvPr id="0" name=""/>
        <dsp:cNvSpPr/>
      </dsp:nvSpPr>
      <dsp:spPr>
        <a:xfrm>
          <a:off x="7060515" y="1826656"/>
          <a:ext cx="1514266" cy="15142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B9CC0-2359-4CD5-B68F-46F41C98CF07}">
      <dsp:nvSpPr>
        <dsp:cNvPr id="0" name=""/>
        <dsp:cNvSpPr/>
      </dsp:nvSpPr>
      <dsp:spPr>
        <a:xfrm>
          <a:off x="7383228" y="2149369"/>
          <a:ext cx="868841" cy="868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BE2FAA-2480-41D3-BC71-14A106B198F0}">
      <dsp:nvSpPr>
        <dsp:cNvPr id="0" name=""/>
        <dsp:cNvSpPr/>
      </dsp:nvSpPr>
      <dsp:spPr>
        <a:xfrm>
          <a:off x="6576446" y="3812580"/>
          <a:ext cx="24824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Enterprise application integration is another area where automated business processes can be found. </a:t>
          </a:r>
        </a:p>
      </dsp:txBody>
      <dsp:txXfrm>
        <a:off x="6576446" y="3812580"/>
        <a:ext cx="2482404" cy="720000"/>
      </dsp:txXfrm>
    </dsp:sp>
    <dsp:sp modelId="{3476EB48-13D5-4CAE-8D90-FE458DDEE11F}">
      <dsp:nvSpPr>
        <dsp:cNvPr id="0" name=""/>
        <dsp:cNvSpPr/>
      </dsp:nvSpPr>
      <dsp:spPr>
        <a:xfrm>
          <a:off x="9977341" y="1826656"/>
          <a:ext cx="1514266" cy="151426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5B0A3-43E6-47F7-91FF-4806925E481D}">
      <dsp:nvSpPr>
        <dsp:cNvPr id="0" name=""/>
        <dsp:cNvSpPr/>
      </dsp:nvSpPr>
      <dsp:spPr>
        <a:xfrm>
          <a:off x="10300053" y="2149369"/>
          <a:ext cx="868841" cy="8688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2F4247-25CD-4414-AC25-425E8E633FAE}">
      <dsp:nvSpPr>
        <dsp:cNvPr id="0" name=""/>
        <dsp:cNvSpPr/>
      </dsp:nvSpPr>
      <dsp:spPr>
        <a:xfrm>
          <a:off x="9493272" y="3812580"/>
          <a:ext cx="24824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goal is to integrate the functionality provided by a heterogeneous software landscape, i.e Service Oriented Architecture.</a:t>
          </a:r>
        </a:p>
      </dsp:txBody>
      <dsp:txXfrm>
        <a:off x="9493272" y="3812580"/>
        <a:ext cx="2482404"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C1C8E-196A-4087-9249-C06BFF6BD4C9}">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277F73-7AD4-43A9-A6B1-7EE1F0C48BCB}">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ED5A5-843E-46C4-80C9-C278BC325F93}">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Highly repetitive business processes: no human interaction.</a:t>
          </a:r>
        </a:p>
      </dsp:txBody>
      <dsp:txXfrm>
        <a:off x="1058686" y="1808"/>
        <a:ext cx="9456913" cy="916611"/>
      </dsp:txXfrm>
    </dsp:sp>
    <dsp:sp modelId="{56D2DD92-D305-4660-9E7C-E1C3D7C6ED4A}">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F0833-A3B6-46A6-81D9-AAA282558D01}">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DECD40-DA51-4B54-A845-CBFB216A131B}">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Frequent business processes: processes in which humans are involved.</a:t>
          </a:r>
        </a:p>
      </dsp:txBody>
      <dsp:txXfrm>
        <a:off x="1058686" y="1147573"/>
        <a:ext cx="9456913" cy="916611"/>
      </dsp:txXfrm>
    </dsp:sp>
    <dsp:sp modelId="{0AAAE444-0477-4B0A-ABF0-9CA1C34D3741}">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C3E2A-04CB-4D53-B578-D1C0C33238C1}">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0E85C2-E6E9-477D-B8DF-22D7EC8909B8}">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Collaborative business processes: The collaboration between the persons involved is at the center of attention. </a:t>
          </a:r>
        </a:p>
      </dsp:txBody>
      <dsp:txXfrm>
        <a:off x="1058686" y="2293338"/>
        <a:ext cx="9456913" cy="916611"/>
      </dsp:txXfrm>
    </dsp:sp>
    <dsp:sp modelId="{E4168B7C-68C8-45D3-81F3-52EF467B1376}">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2E5753-24F4-43D0-8F9C-C7307CC50860}">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D5D810-53F1-4741-8683-D1844404B3A9}">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Business processes with a low degree of repetition are often not fully automated and have a collaborative character, so that the effort in providing automated solutions is not required, which lowers the cost.</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E16234-6769-46E7-915E-82B2D566A172}"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277110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16234-6769-46E7-915E-82B2D566A172}"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109457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16234-6769-46E7-915E-82B2D566A172}"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267050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16234-6769-46E7-915E-82B2D566A172}"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351674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16234-6769-46E7-915E-82B2D566A172}"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57835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E16234-6769-46E7-915E-82B2D566A172}"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21159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E16234-6769-46E7-915E-82B2D566A172}" type="datetimeFigureOut">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361423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E16234-6769-46E7-915E-82B2D566A172}"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349566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16234-6769-46E7-915E-82B2D566A172}" type="datetimeFigureOut">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83673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16234-6769-46E7-915E-82B2D566A172}"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179985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16234-6769-46E7-915E-82B2D566A172}"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B7518-9A45-45C7-AE6F-CB3D95065239}" type="slidenum">
              <a:rPr lang="en-US" smtClean="0"/>
              <a:t>‹#›</a:t>
            </a:fld>
            <a:endParaRPr lang="en-US"/>
          </a:p>
        </p:txBody>
      </p:sp>
    </p:spTree>
    <p:extLst>
      <p:ext uri="{BB962C8B-B14F-4D97-AF65-F5344CB8AC3E}">
        <p14:creationId xmlns:p14="http://schemas.microsoft.com/office/powerpoint/2010/main" val="335140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16234-6769-46E7-915E-82B2D566A172}" type="datetimeFigureOut">
              <a:rPr lang="en-US" smtClean="0"/>
              <a:t>6/11/2022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B7518-9A45-45C7-AE6F-CB3D95065239}" type="slidenum">
              <a:rPr lang="en-US" smtClean="0"/>
              <a:t>‹#›</a:t>
            </a:fld>
            <a:endParaRPr lang="en-US"/>
          </a:p>
        </p:txBody>
      </p:sp>
    </p:spTree>
    <p:extLst>
      <p:ext uri="{BB962C8B-B14F-4D97-AF65-F5344CB8AC3E}">
        <p14:creationId xmlns:p14="http://schemas.microsoft.com/office/powerpoint/2010/main" val="3925056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530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process example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30042" y="2248546"/>
            <a:ext cx="9531916" cy="3069177"/>
          </a:xfrm>
          <a:prstGeom prst="rect">
            <a:avLst/>
          </a:prstGeom>
        </p:spPr>
      </p:pic>
    </p:spTree>
    <p:extLst>
      <p:ext uri="{BB962C8B-B14F-4D97-AF65-F5344CB8AC3E}">
        <p14:creationId xmlns:p14="http://schemas.microsoft.com/office/powerpoint/2010/main" val="130572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55319" y="2659740"/>
            <a:ext cx="7653651" cy="2950947"/>
          </a:xfrm>
          <a:prstGeom prst="rect">
            <a:avLst/>
          </a:prstGeom>
        </p:spPr>
      </p:pic>
    </p:spTree>
    <p:extLst>
      <p:ext uri="{BB962C8B-B14F-4D97-AF65-F5344CB8AC3E}">
        <p14:creationId xmlns:p14="http://schemas.microsoft.com/office/powerpoint/2010/main" val="388131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461"/>
            <a:ext cx="10515600" cy="1325563"/>
          </a:xfrm>
        </p:spPr>
        <p:txBody>
          <a:bodyPr/>
          <a:lstStyle/>
          <a:p>
            <a:r>
              <a:rPr lang="en-US" dirty="0"/>
              <a:t>Interaction behavior</a:t>
            </a:r>
          </a:p>
        </p:txBody>
      </p:sp>
      <p:sp>
        <p:nvSpPr>
          <p:cNvPr id="3" name="Content Placeholder 2"/>
          <p:cNvSpPr>
            <a:spLocks noGrp="1"/>
          </p:cNvSpPr>
          <p:nvPr>
            <p:ph idx="1"/>
          </p:nvPr>
        </p:nvSpPr>
        <p:spPr>
          <a:xfrm>
            <a:off x="-257453" y="1603682"/>
            <a:ext cx="12538628" cy="4581579"/>
          </a:xfrm>
        </p:spPr>
        <p:txBody>
          <a:bodyPr/>
          <a:lstStyle/>
          <a:p>
            <a:endParaRPr lang="en-US" dirty="0"/>
          </a:p>
        </p:txBody>
      </p:sp>
      <p:pic>
        <p:nvPicPr>
          <p:cNvPr id="4" name="Picture 3"/>
          <p:cNvPicPr>
            <a:picLocks noChangeAspect="1"/>
          </p:cNvPicPr>
          <p:nvPr/>
        </p:nvPicPr>
        <p:blipFill>
          <a:blip r:embed="rId2"/>
          <a:stretch>
            <a:fillRect/>
          </a:stretch>
        </p:blipFill>
        <p:spPr>
          <a:xfrm>
            <a:off x="1850653" y="1102511"/>
            <a:ext cx="8495375" cy="5451578"/>
          </a:xfrm>
          <a:prstGeom prst="rect">
            <a:avLst/>
          </a:prstGeom>
        </p:spPr>
      </p:pic>
    </p:spTree>
    <p:extLst>
      <p:ext uri="{BB962C8B-B14F-4D97-AF65-F5344CB8AC3E}">
        <p14:creationId xmlns:p14="http://schemas.microsoft.com/office/powerpoint/2010/main" val="365134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76130" y="678679"/>
            <a:ext cx="6267450" cy="5695950"/>
          </a:xfrm>
          <a:prstGeom prst="rect">
            <a:avLst/>
          </a:prstGeom>
        </p:spPr>
      </p:pic>
    </p:spTree>
    <p:extLst>
      <p:ext uri="{BB962C8B-B14F-4D97-AF65-F5344CB8AC3E}">
        <p14:creationId xmlns:p14="http://schemas.microsoft.com/office/powerpoint/2010/main" val="1945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Process Lifecycle </a:t>
            </a:r>
            <a:br>
              <a:rPr lang="en-US" dirty="0"/>
            </a:br>
            <a:r>
              <a:rPr lang="en-US" dirty="0">
                <a:solidFill>
                  <a:srgbClr val="FF0000"/>
                </a:solidFill>
              </a:rPr>
              <a:t>Phase 1: Design and Analysis</a:t>
            </a:r>
            <a:br>
              <a:rPr lang="en-US" dirty="0">
                <a:solidFill>
                  <a:srgbClr val="FF0000"/>
                </a:solidFill>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a:t>Surveys on the business processes</a:t>
            </a:r>
          </a:p>
          <a:p>
            <a:r>
              <a:rPr lang="en-US" dirty="0"/>
              <a:t>Organizational and technical environment</a:t>
            </a:r>
          </a:p>
          <a:p>
            <a:r>
              <a:rPr lang="en-US" dirty="0"/>
              <a:t>Based on these surveys, business processes are identified, reviewed, validated, and represented by business process models.</a:t>
            </a:r>
          </a:p>
          <a:p>
            <a:r>
              <a:rPr lang="en-US" dirty="0"/>
              <a:t>Business process modelling techniques as well as validation, simulation, and verification techniques are used during this phase.</a:t>
            </a:r>
          </a:p>
          <a:p>
            <a:r>
              <a:rPr lang="en-US" dirty="0"/>
              <a:t>Once an initial design of a business process is developed, it needs to be validated.</a:t>
            </a:r>
          </a:p>
          <a:p>
            <a:r>
              <a:rPr lang="en-US" dirty="0"/>
              <a:t>Simulation techniques can be used to support validation, because certain undesired execution sequences might be simulated that show deficits in the process model.</a:t>
            </a:r>
          </a:p>
        </p:txBody>
      </p:sp>
    </p:spTree>
    <p:extLst>
      <p:ext uri="{BB962C8B-B14F-4D97-AF65-F5344CB8AC3E}">
        <p14:creationId xmlns:p14="http://schemas.microsoft.com/office/powerpoint/2010/main" val="272958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980"/>
            <a:ext cx="10515600" cy="1325563"/>
          </a:xfrm>
        </p:spPr>
        <p:txBody>
          <a:bodyPr/>
          <a:lstStyle/>
          <a:p>
            <a:r>
              <a:rPr lang="en-US" dirty="0">
                <a:solidFill>
                  <a:srgbClr val="FF0000"/>
                </a:solidFill>
              </a:rPr>
              <a:t>Phase 2: Configuration</a:t>
            </a:r>
          </a:p>
        </p:txBody>
      </p:sp>
      <p:sp>
        <p:nvSpPr>
          <p:cNvPr id="3" name="Content Placeholder 2"/>
          <p:cNvSpPr>
            <a:spLocks noGrp="1"/>
          </p:cNvSpPr>
          <p:nvPr>
            <p:ph idx="1"/>
          </p:nvPr>
        </p:nvSpPr>
        <p:spPr/>
        <p:txBody>
          <a:bodyPr/>
          <a:lstStyle/>
          <a:p>
            <a:r>
              <a:rPr lang="en-US" dirty="0"/>
              <a:t>Once the business process model is designed and verified, the business process needs to be implemented. </a:t>
            </a:r>
          </a:p>
          <a:p>
            <a:r>
              <a:rPr lang="en-US" dirty="0"/>
              <a:t>It can be implemented by a set of policies and procedures that the employees of the enterprise need to comply with.</a:t>
            </a:r>
          </a:p>
          <a:p>
            <a:r>
              <a:rPr lang="en-US" dirty="0"/>
              <a:t>In case of software, an implementation platform is chosen during the configuration phase.</a:t>
            </a:r>
          </a:p>
        </p:txBody>
      </p:sp>
    </p:spTree>
    <p:extLst>
      <p:ext uri="{BB962C8B-B14F-4D97-AF65-F5344CB8AC3E}">
        <p14:creationId xmlns:p14="http://schemas.microsoft.com/office/powerpoint/2010/main" val="132666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365125"/>
            <a:ext cx="10515600" cy="1325563"/>
          </a:xfrm>
        </p:spPr>
        <p:txBody>
          <a:bodyPr/>
          <a:lstStyle/>
          <a:p>
            <a:r>
              <a:rPr lang="en-US" dirty="0">
                <a:solidFill>
                  <a:srgbClr val="FF0000"/>
                </a:solidFill>
              </a:rPr>
              <a:t>Phase 3: Enactment</a:t>
            </a:r>
          </a:p>
        </p:txBody>
      </p:sp>
      <p:sp>
        <p:nvSpPr>
          <p:cNvPr id="3" name="Content Placeholder 2"/>
          <p:cNvSpPr>
            <a:spLocks noGrp="1"/>
          </p:cNvSpPr>
          <p:nvPr>
            <p:ph idx="1"/>
          </p:nvPr>
        </p:nvSpPr>
        <p:spPr/>
        <p:txBody>
          <a:bodyPr/>
          <a:lstStyle/>
          <a:p>
            <a:r>
              <a:rPr lang="en-US" dirty="0"/>
              <a:t>The process enactment phase encompasses the actual run time of the business process. </a:t>
            </a:r>
          </a:p>
          <a:p>
            <a:r>
              <a:rPr lang="en-US" dirty="0"/>
              <a:t>Business process instances are initiated to fulfil the business goals of a company.</a:t>
            </a:r>
          </a:p>
        </p:txBody>
      </p:sp>
    </p:spTree>
    <p:extLst>
      <p:ext uri="{BB962C8B-B14F-4D97-AF65-F5344CB8AC3E}">
        <p14:creationId xmlns:p14="http://schemas.microsoft.com/office/powerpoint/2010/main" val="51603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Phase 4: Evaluation</a:t>
            </a:r>
          </a:p>
        </p:txBody>
      </p:sp>
      <p:sp>
        <p:nvSpPr>
          <p:cNvPr id="3" name="Content Placeholder 2"/>
          <p:cNvSpPr>
            <a:spLocks noGrp="1"/>
          </p:cNvSpPr>
          <p:nvPr>
            <p:ph idx="1"/>
          </p:nvPr>
        </p:nvSpPr>
        <p:spPr/>
        <p:txBody>
          <a:bodyPr/>
          <a:lstStyle/>
          <a:p>
            <a:r>
              <a:rPr lang="en-US" dirty="0"/>
              <a:t>The evaluation phase uses information available to evaluate and improve business process models and their implementations.</a:t>
            </a:r>
          </a:p>
          <a:p>
            <a:r>
              <a:rPr lang="en-US" dirty="0"/>
              <a:t>Execution logs are evaluated using business activity monitoring and process mining techniques. </a:t>
            </a:r>
          </a:p>
          <a:p>
            <a:r>
              <a:rPr lang="en-US" dirty="0"/>
              <a:t>These techniques aim at identifying the quality of business process models and the adequacy of the execution environment.</a:t>
            </a:r>
          </a:p>
        </p:txBody>
      </p:sp>
    </p:spTree>
    <p:extLst>
      <p:ext uri="{BB962C8B-B14F-4D97-AF65-F5344CB8AC3E}">
        <p14:creationId xmlns:p14="http://schemas.microsoft.com/office/powerpoint/2010/main" val="342611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09837" y="333375"/>
            <a:ext cx="7172325" cy="6191250"/>
          </a:xfrm>
          <a:prstGeom prst="rect">
            <a:avLst/>
          </a:prstGeom>
        </p:spPr>
      </p:pic>
    </p:spTree>
    <p:extLst>
      <p:ext uri="{BB962C8B-B14F-4D97-AF65-F5344CB8AC3E}">
        <p14:creationId xmlns:p14="http://schemas.microsoft.com/office/powerpoint/2010/main" val="43716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26720"/>
            <a:ext cx="10506456" cy="1919141"/>
          </a:xfrm>
        </p:spPr>
        <p:txBody>
          <a:bodyPr anchor="b">
            <a:normAutofit/>
          </a:bodyPr>
          <a:lstStyle/>
          <a:p>
            <a:r>
              <a:rPr lang="en-US" sz="6000"/>
              <a:t>Stakeholders in BPM</a:t>
            </a:r>
          </a:p>
        </p:txBody>
      </p:sp>
      <p:sp>
        <p:nvSpPr>
          <p:cNvPr id="49" name="Rectangle 4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Content Placeholder 2"/>
          <p:cNvSpPr>
            <a:spLocks noGrp="1"/>
          </p:cNvSpPr>
          <p:nvPr>
            <p:ph idx="1"/>
          </p:nvPr>
        </p:nvSpPr>
        <p:spPr>
          <a:xfrm>
            <a:off x="841248" y="3337269"/>
            <a:ext cx="10509504" cy="2905686"/>
          </a:xfrm>
        </p:spPr>
        <p:txBody>
          <a:bodyPr>
            <a:normAutofit/>
          </a:bodyPr>
          <a:lstStyle/>
          <a:p>
            <a:r>
              <a:rPr lang="en-US" sz="2200" dirty="0"/>
              <a:t>Chief Process Officer: The chief process officer is responsible for standardizing and harmonizing business processes in the enterprise. </a:t>
            </a:r>
          </a:p>
          <a:p>
            <a:r>
              <a:rPr lang="en-US" sz="2200" dirty="0"/>
              <a:t>In addition, he or she is responsible for the evolution of business processes in the presence of changing market requirements. </a:t>
            </a:r>
          </a:p>
          <a:p>
            <a:r>
              <a:rPr lang="en-US" sz="2200" dirty="0"/>
              <a:t>Installing an explicit role of chief process officer acknowledges the importance of business process management at the top level of management.</a:t>
            </a:r>
          </a:p>
        </p:txBody>
      </p:sp>
    </p:spTree>
    <p:extLst>
      <p:ext uri="{BB962C8B-B14F-4D97-AF65-F5344CB8AC3E}">
        <p14:creationId xmlns:p14="http://schemas.microsoft.com/office/powerpoint/2010/main" val="167668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organization want</a:t>
            </a:r>
          </a:p>
        </p:txBody>
      </p:sp>
      <p:sp>
        <p:nvSpPr>
          <p:cNvPr id="3" name="Content Placeholder 2"/>
          <p:cNvSpPr>
            <a:spLocks noGrp="1"/>
          </p:cNvSpPr>
          <p:nvPr>
            <p:ph idx="1"/>
          </p:nvPr>
        </p:nvSpPr>
        <p:spPr/>
        <p:txBody>
          <a:bodyPr/>
          <a:lstStyle/>
          <a:p>
            <a:r>
              <a:rPr lang="en-US" dirty="0"/>
              <a:t>Developing global capacity. </a:t>
            </a:r>
          </a:p>
          <a:p>
            <a:r>
              <a:rPr lang="en-US" dirty="0"/>
              <a:t>Positioning for growth.</a:t>
            </a:r>
          </a:p>
          <a:p>
            <a:r>
              <a:rPr lang="en-US" dirty="0"/>
              <a:t>Relentless business improvement.</a:t>
            </a:r>
          </a:p>
          <a:p>
            <a:r>
              <a:rPr lang="en-US" dirty="0"/>
              <a:t>Managing from the outside in.</a:t>
            </a:r>
          </a:p>
        </p:txBody>
      </p:sp>
    </p:spTree>
    <p:extLst>
      <p:ext uri="{BB962C8B-B14F-4D97-AF65-F5344CB8AC3E}">
        <p14:creationId xmlns:p14="http://schemas.microsoft.com/office/powerpoint/2010/main" val="3886892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5A76879-273D-4376-9BDC-DEBC0632EF70}"/>
              </a:ext>
            </a:extLst>
          </p:cNvPr>
          <p:cNvGraphicFramePr>
            <a:graphicFrameLocks noGrp="1"/>
          </p:cNvGraphicFramePr>
          <p:nvPr>
            <p:ph idx="1"/>
            <p:extLst>
              <p:ext uri="{D42A27DB-BD31-4B8C-83A1-F6EECF244321}">
                <p14:modId xmlns:p14="http://schemas.microsoft.com/office/powerpoint/2010/main" val="11447174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50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0" name="Content Placeholder 2">
            <a:extLst>
              <a:ext uri="{FF2B5EF4-FFF2-40B4-BE49-F238E27FC236}">
                <a16:creationId xmlns:a16="http://schemas.microsoft.com/office/drawing/2014/main" id="{722531E5-9BBE-4155-88F5-6710D92075A4}"/>
              </a:ext>
            </a:extLst>
          </p:cNvPr>
          <p:cNvGraphicFramePr>
            <a:graphicFrameLocks noGrp="1"/>
          </p:cNvGraphicFramePr>
          <p:nvPr>
            <p:ph idx="1"/>
            <p:extLst>
              <p:ext uri="{D42A27DB-BD31-4B8C-83A1-F6EECF244321}">
                <p14:modId xmlns:p14="http://schemas.microsoft.com/office/powerpoint/2010/main" val="339115483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137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99A99B20-D8E8-4EA1-A121-76AC8E87218E}"/>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44"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0FB6E9C-54B7-4983-9F6E-A0769DAB2B2E}"/>
              </a:ext>
            </a:extLst>
          </p:cNvPr>
          <p:cNvGraphicFramePr>
            <a:graphicFrameLocks noGrp="1"/>
          </p:cNvGraphicFramePr>
          <p:nvPr>
            <p:ph idx="1"/>
            <p:extLst>
              <p:ext uri="{D42A27DB-BD31-4B8C-83A1-F6EECF244321}">
                <p14:modId xmlns:p14="http://schemas.microsoft.com/office/powerpoint/2010/main" val="867805087"/>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486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6" name="Content Placeholder 2">
            <a:extLst>
              <a:ext uri="{FF2B5EF4-FFF2-40B4-BE49-F238E27FC236}">
                <a16:creationId xmlns:a16="http://schemas.microsoft.com/office/drawing/2014/main" id="{AECF8F20-9DFB-415C-A88F-EAB967D5F7F0}"/>
              </a:ext>
            </a:extLst>
          </p:cNvPr>
          <p:cNvGraphicFramePr>
            <a:graphicFrameLocks noGrp="1"/>
          </p:cNvGraphicFramePr>
          <p:nvPr>
            <p:ph idx="1"/>
            <p:extLst>
              <p:ext uri="{D42A27DB-BD31-4B8C-83A1-F6EECF244321}">
                <p14:modId xmlns:p14="http://schemas.microsoft.com/office/powerpoint/2010/main" val="374655486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5323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641774" y="1763184"/>
            <a:ext cx="10905053" cy="2501900"/>
          </a:xfrm>
        </p:spPr>
        <p:txBody>
          <a:bodyPr anchor="t">
            <a:normAutofit/>
          </a:bodyPr>
          <a:lstStyle/>
          <a:p>
            <a:pPr algn="just"/>
            <a:r>
              <a:rPr lang="en-US" sz="2400" dirty="0"/>
              <a:t>Process Responsible: Each business process model is assigned an individual who is responsible for the correct and efficient execution of all business processes using this model. </a:t>
            </a:r>
          </a:p>
          <a:p>
            <a:pPr marL="0" indent="0" algn="just">
              <a:buNone/>
            </a:pPr>
            <a:endParaRPr lang="en-US" sz="2400" dirty="0"/>
          </a:p>
          <a:p>
            <a:pPr algn="just"/>
            <a:r>
              <a:rPr lang="en-US" sz="2400" dirty="0"/>
              <a:t>He or she is responsible for detecting inefficiencies in the process and for improving it, in close collaboration with the process participants and the process designers.</a:t>
            </a:r>
          </a:p>
        </p:txBody>
      </p:sp>
    </p:spTree>
    <p:extLst>
      <p:ext uri="{BB962C8B-B14F-4D97-AF65-F5344CB8AC3E}">
        <p14:creationId xmlns:p14="http://schemas.microsoft.com/office/powerpoint/2010/main" val="3311041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5431" y="2438400"/>
            <a:ext cx="6586489" cy="3785419"/>
          </a:xfrm>
        </p:spPr>
        <p:txBody>
          <a:bodyPr>
            <a:normAutofit/>
          </a:bodyPr>
          <a:lstStyle/>
          <a:p>
            <a:r>
              <a:rPr lang="en-US" sz="2000"/>
              <a:t>System Architect: System architects are responsible for developing and configuring business process management systems so that the configured business process management system enacts the business processes in the context of the information systems infrastructure at hand. </a:t>
            </a:r>
          </a:p>
        </p:txBody>
      </p:sp>
      <p:pic>
        <p:nvPicPr>
          <p:cNvPr id="13" name="Picture 4" descr="Blue blocks and networks technology background">
            <a:extLst>
              <a:ext uri="{FF2B5EF4-FFF2-40B4-BE49-F238E27FC236}">
                <a16:creationId xmlns:a16="http://schemas.microsoft.com/office/drawing/2014/main" id="{DC3DB0BB-9839-4CCD-BC15-B19174A1B987}"/>
              </a:ext>
            </a:extLst>
          </p:cNvPr>
          <p:cNvPicPr>
            <a:picLocks noChangeAspect="1"/>
          </p:cNvPicPr>
          <p:nvPr/>
        </p:nvPicPr>
        <p:blipFill rotWithShape="1">
          <a:blip r:embed="rId2"/>
          <a:srcRect l="15534" r="46445"/>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0DCF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619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2" name="Content Placeholder 2">
            <a:extLst>
              <a:ext uri="{FF2B5EF4-FFF2-40B4-BE49-F238E27FC236}">
                <a16:creationId xmlns:a16="http://schemas.microsoft.com/office/drawing/2014/main" id="{75CAAB7D-327E-4CFA-BE1B-7DF0C18790BC}"/>
              </a:ext>
            </a:extLst>
          </p:cNvPr>
          <p:cNvGraphicFramePr>
            <a:graphicFrameLocks noGrp="1"/>
          </p:cNvGraphicFramePr>
          <p:nvPr>
            <p:ph idx="1"/>
            <p:extLst>
              <p:ext uri="{D42A27DB-BD31-4B8C-83A1-F6EECF244321}">
                <p14:modId xmlns:p14="http://schemas.microsoft.com/office/powerpoint/2010/main" val="814628388"/>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485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Business Processes</a:t>
            </a:r>
            <a:br>
              <a:rPr lang="en-US" dirty="0"/>
            </a:br>
            <a:r>
              <a:rPr lang="en-US" dirty="0"/>
              <a:t>Organizational versus Operational</a:t>
            </a:r>
          </a:p>
        </p:txBody>
      </p:sp>
      <p:pic>
        <p:nvPicPr>
          <p:cNvPr id="4" name="Content Placeholder 3"/>
          <p:cNvPicPr>
            <a:picLocks noGrp="1" noChangeAspect="1"/>
          </p:cNvPicPr>
          <p:nvPr>
            <p:ph idx="1"/>
          </p:nvPr>
        </p:nvPicPr>
        <p:blipFill>
          <a:blip r:embed="rId2"/>
          <a:stretch>
            <a:fillRect/>
          </a:stretch>
        </p:blipFill>
        <p:spPr>
          <a:xfrm>
            <a:off x="3229337" y="1594130"/>
            <a:ext cx="4919240" cy="5276882"/>
          </a:xfrm>
          <a:prstGeom prst="rect">
            <a:avLst/>
          </a:prstGeom>
        </p:spPr>
      </p:pic>
    </p:spTree>
    <p:extLst>
      <p:ext uri="{BB962C8B-B14F-4D97-AF65-F5344CB8AC3E}">
        <p14:creationId xmlns:p14="http://schemas.microsoft.com/office/powerpoint/2010/main" val="3609082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256032"/>
            <a:ext cx="10506456" cy="1014984"/>
          </a:xfrm>
        </p:spPr>
        <p:txBody>
          <a:bodyPr anchor="b">
            <a:normAutofit/>
          </a:bodyPr>
          <a:lstStyle/>
          <a:p>
            <a:r>
              <a:rPr lang="en-US" sz="3100"/>
              <a:t>Intra organizational Processes versus Process Choreographies</a:t>
            </a:r>
          </a:p>
        </p:txBody>
      </p:sp>
      <p:graphicFrame>
        <p:nvGraphicFramePr>
          <p:cNvPr id="54" name="Content Placeholder 2">
            <a:extLst>
              <a:ext uri="{FF2B5EF4-FFF2-40B4-BE49-F238E27FC236}">
                <a16:creationId xmlns:a16="http://schemas.microsoft.com/office/drawing/2014/main" id="{48D9A47F-8CA7-408F-ADFB-A826107A49D9}"/>
              </a:ext>
            </a:extLst>
          </p:cNvPr>
          <p:cNvGraphicFramePr>
            <a:graphicFrameLocks noGrp="1"/>
          </p:cNvGraphicFramePr>
          <p:nvPr>
            <p:ph idx="1"/>
            <p:extLst>
              <p:ext uri="{D42A27DB-BD31-4B8C-83A1-F6EECF244321}">
                <p14:modId xmlns:p14="http://schemas.microsoft.com/office/powerpoint/2010/main" val="41343853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147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0914" y="32835"/>
            <a:ext cx="5407152" cy="1014984"/>
          </a:xfrm>
        </p:spPr>
        <p:txBody>
          <a:bodyPr anchor="b">
            <a:normAutofit/>
          </a:bodyPr>
          <a:lstStyle/>
          <a:p>
            <a:r>
              <a:rPr lang="en-US"/>
              <a:t>Degree of Automation</a:t>
            </a:r>
            <a:endParaRPr lang="en-US" dirty="0"/>
          </a:p>
        </p:txBody>
      </p:sp>
      <p:graphicFrame>
        <p:nvGraphicFramePr>
          <p:cNvPr id="36" name="Content Placeholder 2">
            <a:extLst>
              <a:ext uri="{FF2B5EF4-FFF2-40B4-BE49-F238E27FC236}">
                <a16:creationId xmlns:a16="http://schemas.microsoft.com/office/drawing/2014/main" id="{85CEF2C7-EE09-4AA7-97D4-B8EE787FAEB8}"/>
              </a:ext>
            </a:extLst>
          </p:cNvPr>
          <p:cNvGraphicFramePr>
            <a:graphicFrameLocks noGrp="1"/>
          </p:cNvGraphicFramePr>
          <p:nvPr>
            <p:ph idx="1"/>
            <p:extLst>
              <p:ext uri="{D42A27DB-BD31-4B8C-83A1-F6EECF244321}">
                <p14:modId xmlns:p14="http://schemas.microsoft.com/office/powerpoint/2010/main" val="4165210451"/>
              </p:ext>
            </p:extLst>
          </p:nvPr>
        </p:nvGraphicFramePr>
        <p:xfrm>
          <a:off x="-193964" y="498763"/>
          <a:ext cx="12718473" cy="63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7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productivity or relentless business improvement?</a:t>
            </a:r>
          </a:p>
        </p:txBody>
      </p:sp>
      <p:sp>
        <p:nvSpPr>
          <p:cNvPr id="3" name="Content Placeholder 2"/>
          <p:cNvSpPr>
            <a:spLocks noGrp="1"/>
          </p:cNvSpPr>
          <p:nvPr>
            <p:ph idx="1"/>
          </p:nvPr>
        </p:nvSpPr>
        <p:spPr/>
        <p:txBody>
          <a:bodyPr/>
          <a:lstStyle/>
          <a:p>
            <a:r>
              <a:rPr lang="en-US" dirty="0"/>
              <a:t>doing things faster for less cost</a:t>
            </a:r>
          </a:p>
          <a:p>
            <a:r>
              <a:rPr lang="en-US" dirty="0"/>
              <a:t>Quality must also be added into this equation</a:t>
            </a:r>
          </a:p>
          <a:p>
            <a:r>
              <a:rPr lang="en-US" dirty="0"/>
              <a:t>Another measure of productivity is the rate at which an organization is responsive to service or product innovation</a:t>
            </a:r>
          </a:p>
        </p:txBody>
      </p:sp>
    </p:spTree>
    <p:extLst>
      <p:ext uri="{BB962C8B-B14F-4D97-AF65-F5344CB8AC3E}">
        <p14:creationId xmlns:p14="http://schemas.microsoft.com/office/powerpoint/2010/main" val="263140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256032"/>
            <a:ext cx="10506456" cy="1014984"/>
          </a:xfrm>
        </p:spPr>
        <p:txBody>
          <a:bodyPr anchor="b">
            <a:normAutofit/>
          </a:bodyPr>
          <a:lstStyle/>
          <a:p>
            <a:r>
              <a:rPr lang="en-US"/>
              <a:t>Degree of Repetition</a:t>
            </a:r>
            <a:endParaRPr lang="en-US" dirty="0"/>
          </a:p>
        </p:txBody>
      </p:sp>
      <p:graphicFrame>
        <p:nvGraphicFramePr>
          <p:cNvPr id="26" name="Content Placeholder 2">
            <a:extLst>
              <a:ext uri="{FF2B5EF4-FFF2-40B4-BE49-F238E27FC236}">
                <a16:creationId xmlns:a16="http://schemas.microsoft.com/office/drawing/2014/main" id="{929010A8-5AE5-460C-86EA-67A6CB016BCA}"/>
              </a:ext>
            </a:extLst>
          </p:cNvPr>
          <p:cNvGraphicFramePr>
            <a:graphicFrameLocks noGrp="1"/>
          </p:cNvGraphicFramePr>
          <p:nvPr>
            <p:ph idx="1"/>
            <p:extLst>
              <p:ext uri="{D42A27DB-BD31-4B8C-83A1-F6EECF244321}">
                <p14:modId xmlns:p14="http://schemas.microsoft.com/office/powerpoint/2010/main" val="310385417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743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240" y="1050595"/>
            <a:ext cx="8074815" cy="1618489"/>
          </a:xfrm>
        </p:spPr>
        <p:txBody>
          <a:bodyPr anchor="ctr">
            <a:normAutofit/>
          </a:bodyPr>
          <a:lstStyle/>
          <a:p>
            <a:r>
              <a:rPr lang="en-US" sz="6700"/>
              <a:t>Degree of Structuring</a:t>
            </a:r>
          </a:p>
        </p:txBody>
      </p:sp>
      <p:sp>
        <p:nvSpPr>
          <p:cNvPr id="3" name="Content Placeholder 2"/>
          <p:cNvSpPr>
            <a:spLocks noGrp="1"/>
          </p:cNvSpPr>
          <p:nvPr>
            <p:ph idx="1"/>
          </p:nvPr>
        </p:nvSpPr>
        <p:spPr>
          <a:xfrm>
            <a:off x="1285240" y="2969469"/>
            <a:ext cx="8074815" cy="2800395"/>
          </a:xfrm>
        </p:spPr>
        <p:txBody>
          <a:bodyPr anchor="t">
            <a:normAutofit/>
          </a:bodyPr>
          <a:lstStyle/>
          <a:p>
            <a:r>
              <a:rPr lang="en-US" sz="1900"/>
              <a:t>Structured: If the business process model prescribes the activities and their execution constraints in a complete fashion, then the process is structured.</a:t>
            </a:r>
          </a:p>
          <a:p>
            <a:pPr lvl="1"/>
            <a:r>
              <a:rPr lang="en-US" sz="1900"/>
              <a:t>Production workflows are well structured and highly repetitive</a:t>
            </a:r>
          </a:p>
          <a:p>
            <a:pPr lvl="1"/>
            <a:r>
              <a:rPr lang="en-US" sz="1900"/>
              <a:t>Traditional workflow management system functionality is well suited to supporting production workflows.</a:t>
            </a:r>
          </a:p>
          <a:p>
            <a:pPr marL="457200" lvl="1" indent="-457200"/>
            <a:r>
              <a:rPr lang="en-US" sz="1900"/>
              <a:t>Ad-hoc: Define processes in a less rigid manner.</a:t>
            </a:r>
          </a:p>
          <a:p>
            <a:pPr marL="914400" lvl="2" indent="-457200"/>
            <a:r>
              <a:rPr lang="en-US" sz="1900"/>
              <a:t>Activities can be executed in any order or even multiple times until the knowledge worker decides.</a:t>
            </a:r>
          </a:p>
          <a:p>
            <a:pPr marL="457200" lvl="2" indent="-457200"/>
            <a:r>
              <a:rPr lang="en-US" sz="1900"/>
              <a:t>Unstructured</a:t>
            </a:r>
          </a:p>
        </p:txBody>
      </p:sp>
    </p:spTree>
    <p:extLst>
      <p:ext uri="{BB962C8B-B14F-4D97-AF65-F5344CB8AC3E}">
        <p14:creationId xmlns:p14="http://schemas.microsoft.com/office/powerpoint/2010/main" val="264933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by Process framework</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106468" y="1658434"/>
            <a:ext cx="5979064" cy="4518529"/>
          </a:xfrm>
          <a:prstGeom prst="rect">
            <a:avLst/>
          </a:prstGeom>
        </p:spPr>
      </p:pic>
    </p:spTree>
    <p:extLst>
      <p:ext uri="{BB962C8B-B14F-4D97-AF65-F5344CB8AC3E}">
        <p14:creationId xmlns:p14="http://schemas.microsoft.com/office/powerpoint/2010/main" val="2143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BPM hype cycle.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799148" y="1916105"/>
            <a:ext cx="6593704" cy="4170377"/>
          </a:xfrm>
          <a:prstGeom prst="rect">
            <a:avLst/>
          </a:prstGeom>
        </p:spPr>
      </p:pic>
    </p:spTree>
    <p:extLst>
      <p:ext uri="{BB962C8B-B14F-4D97-AF65-F5344CB8AC3E}">
        <p14:creationId xmlns:p14="http://schemas.microsoft.com/office/powerpoint/2010/main" val="407391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iceberg syndrome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585792" y="1825625"/>
            <a:ext cx="5020415" cy="3886173"/>
          </a:xfrm>
          <a:prstGeom prst="rect">
            <a:avLst/>
          </a:prstGeom>
        </p:spPr>
      </p:pic>
    </p:spTree>
    <p:extLst>
      <p:ext uri="{BB962C8B-B14F-4D97-AF65-F5344CB8AC3E}">
        <p14:creationId xmlns:p14="http://schemas.microsoft.com/office/powerpoint/2010/main" val="347959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 process management?</a:t>
            </a:r>
          </a:p>
        </p:txBody>
      </p:sp>
      <p:sp>
        <p:nvSpPr>
          <p:cNvPr id="3" name="Content Placeholder 2"/>
          <p:cNvSpPr>
            <a:spLocks noGrp="1"/>
          </p:cNvSpPr>
          <p:nvPr>
            <p:ph idx="1"/>
          </p:nvPr>
        </p:nvSpPr>
        <p:spPr/>
        <p:txBody>
          <a:bodyPr/>
          <a:lstStyle/>
          <a:p>
            <a:r>
              <a:rPr lang="en-US" dirty="0"/>
              <a:t>BPM does not equate to a technology tool or initiative for business processes.</a:t>
            </a:r>
          </a:p>
          <a:p>
            <a:r>
              <a:rPr lang="en-US" dirty="0"/>
              <a:t>There is significant business process improvement that can be achieved without technology.</a:t>
            </a:r>
          </a:p>
          <a:p>
            <a:pPr algn="ctr"/>
            <a:r>
              <a:rPr lang="en-US" sz="3200" b="1" dirty="0">
                <a:solidFill>
                  <a:srgbClr val="FF0000"/>
                </a:solidFill>
              </a:rPr>
              <a:t>“The achievement of an organization’s objectives through the improvement, management and control of essential business processes”</a:t>
            </a:r>
            <a:endParaRPr lang="en-US" b="1" dirty="0">
              <a:solidFill>
                <a:srgbClr val="FF0000"/>
              </a:solidFill>
            </a:endParaRPr>
          </a:p>
        </p:txBody>
      </p:sp>
    </p:spTree>
    <p:extLst>
      <p:ext uri="{BB962C8B-B14F-4D97-AF65-F5344CB8AC3E}">
        <p14:creationId xmlns:p14="http://schemas.microsoft.com/office/powerpoint/2010/main" val="24719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351338"/>
          </a:xfrm>
        </p:spPr>
        <p:txBody>
          <a:bodyPr/>
          <a:lstStyle/>
          <a:p>
            <a:r>
              <a:rPr lang="en-US" dirty="0"/>
              <a:t>BPM is:</a:t>
            </a:r>
          </a:p>
          <a:p>
            <a:pPr marL="0" indent="0">
              <a:buNone/>
            </a:pPr>
            <a:r>
              <a:rPr lang="en-US" dirty="0"/>
              <a:t>	• more than just software </a:t>
            </a:r>
          </a:p>
          <a:p>
            <a:pPr marL="0" indent="0">
              <a:buNone/>
            </a:pPr>
            <a:r>
              <a:rPr lang="en-US" dirty="0"/>
              <a:t>	• more than just improving or reengineering your processes – it 	also deals with the managerial issues </a:t>
            </a:r>
          </a:p>
          <a:p>
            <a:pPr marL="0" indent="0">
              <a:buNone/>
            </a:pPr>
            <a:r>
              <a:rPr lang="en-US" dirty="0"/>
              <a:t>	• not just hype – it is an integral part of management </a:t>
            </a:r>
          </a:p>
          <a:p>
            <a:pPr marL="0" indent="0">
              <a:buNone/>
            </a:pPr>
            <a:r>
              <a:rPr lang="en-US" dirty="0"/>
              <a:t>	• more than just modeling – it is also about the implementation 	and execution of these processes, which requires analysis.</a:t>
            </a:r>
          </a:p>
        </p:txBody>
      </p:sp>
    </p:spTree>
    <p:extLst>
      <p:ext uri="{BB962C8B-B14F-4D97-AF65-F5344CB8AC3E}">
        <p14:creationId xmlns:p14="http://schemas.microsoft.com/office/powerpoint/2010/main" val="47664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p>
        </p:txBody>
      </p:sp>
      <p:sp>
        <p:nvSpPr>
          <p:cNvPr id="3" name="Content Placeholder 2"/>
          <p:cNvSpPr>
            <a:spLocks noGrp="1"/>
          </p:cNvSpPr>
          <p:nvPr>
            <p:ph idx="1"/>
          </p:nvPr>
        </p:nvSpPr>
        <p:spPr>
          <a:xfrm>
            <a:off x="852055" y="1825625"/>
            <a:ext cx="10515600" cy="4351338"/>
          </a:xfrm>
        </p:spPr>
        <p:txBody>
          <a:bodyPr/>
          <a:lstStyle/>
          <a:p>
            <a:pPr algn="just"/>
            <a:r>
              <a:rPr lang="en-US" b="1" i="1" dirty="0">
                <a:solidFill>
                  <a:srgbClr val="FF0000"/>
                </a:solidFill>
              </a:rPr>
              <a:t>1- A business process consists of a set of activities that are performed in coordination in an organizational and technical environment. These activities jointly realize a business goal.</a:t>
            </a:r>
          </a:p>
          <a:p>
            <a:pPr algn="just"/>
            <a:r>
              <a:rPr lang="en-US" b="1" i="1" dirty="0">
                <a:solidFill>
                  <a:schemeClr val="accent5">
                    <a:lumMod val="75000"/>
                  </a:schemeClr>
                </a:solidFill>
              </a:rPr>
              <a:t>2- Business process management includes concepts, methods, and techniques to support the design, administration, configuration, enactment, and analysis of business processes.</a:t>
            </a:r>
          </a:p>
          <a:p>
            <a:pPr algn="just"/>
            <a:r>
              <a:rPr lang="en-US" b="1" i="1" dirty="0">
                <a:solidFill>
                  <a:schemeClr val="accent6">
                    <a:lumMod val="75000"/>
                  </a:schemeClr>
                </a:solidFill>
              </a:rPr>
              <a:t>3- A business process management system is a generic software system that is driven by explicit process representations to coordinate the enactment of business processes. </a:t>
            </a:r>
          </a:p>
        </p:txBody>
      </p:sp>
    </p:spTree>
    <p:extLst>
      <p:ext uri="{BB962C8B-B14F-4D97-AF65-F5344CB8AC3E}">
        <p14:creationId xmlns:p14="http://schemas.microsoft.com/office/powerpoint/2010/main" val="21609743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498</TotalTime>
  <Words>1198</Words>
  <Application>Microsoft Office PowerPoint</Application>
  <PresentationFormat>Widescreen</PresentationFormat>
  <Paragraphs>86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Business Process Engineering</vt:lpstr>
      <vt:lpstr>What organization want</vt:lpstr>
      <vt:lpstr>What is productivity or relentless business improvement?</vt:lpstr>
      <vt:lpstr>Management by Process framework</vt:lpstr>
      <vt:lpstr>BPM hype cycle.</vt:lpstr>
      <vt:lpstr>The iceberg syndrome</vt:lpstr>
      <vt:lpstr>What is business process management?</vt:lpstr>
      <vt:lpstr>PowerPoint Presentation</vt:lpstr>
      <vt:lpstr>Definition </vt:lpstr>
      <vt:lpstr>Simple process example</vt:lpstr>
      <vt:lpstr>PowerPoint Presentation</vt:lpstr>
      <vt:lpstr>Interaction behavior</vt:lpstr>
      <vt:lpstr>PowerPoint Presentation</vt:lpstr>
      <vt:lpstr>Business Process Lifecycle  Phase 1: Design and Analysis </vt:lpstr>
      <vt:lpstr>Phase 2: Configuration</vt:lpstr>
      <vt:lpstr>Phase 3: Enactment</vt:lpstr>
      <vt:lpstr>Phase 4: Evaluation</vt:lpstr>
      <vt:lpstr>PowerPoint Presentation</vt:lpstr>
      <vt:lpstr>Stakeholders in BPM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of Business Processes Organizational versus Operational</vt:lpstr>
      <vt:lpstr>Intra organizational Processes versus Process Choreographies</vt:lpstr>
      <vt:lpstr>Degree of Automation</vt:lpstr>
      <vt:lpstr>Degree of Repetition</vt:lpstr>
      <vt:lpstr>Degree of Structuring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Tōshirō</cp:lastModifiedBy>
  <cp:revision>17</cp:revision>
  <dcterms:created xsi:type="dcterms:W3CDTF">2022-02-09T09:46:07Z</dcterms:created>
  <dcterms:modified xsi:type="dcterms:W3CDTF">2022-06-11T12:55:24Z</dcterms:modified>
</cp:coreProperties>
</file>