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Process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r>
              <a:rPr lang="en-US" dirty="0" smtClean="0"/>
              <a:t>Level of information in an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6631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4" y="1786631"/>
            <a:ext cx="57054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r>
              <a:rPr lang="en-US" dirty="0" smtClean="0"/>
              <a:t>Strategic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6631"/>
            <a:ext cx="8534400" cy="3615267"/>
          </a:xfrm>
        </p:spPr>
        <p:txBody>
          <a:bodyPr/>
          <a:lstStyle/>
          <a:p>
            <a:r>
              <a:rPr lang="en-US" dirty="0" smtClean="0"/>
              <a:t>Top level of the organization</a:t>
            </a:r>
          </a:p>
          <a:p>
            <a:r>
              <a:rPr lang="en-US" dirty="0" smtClean="0"/>
              <a:t>used </a:t>
            </a:r>
            <a:r>
              <a:rPr lang="en-US" dirty="0"/>
              <a:t>by directors to decide strategic direction of organization</a:t>
            </a:r>
          </a:p>
          <a:p>
            <a:r>
              <a:rPr lang="en-US" dirty="0"/>
              <a:t>long term information</a:t>
            </a:r>
          </a:p>
          <a:p>
            <a:r>
              <a:rPr lang="en-US" dirty="0"/>
              <a:t>summarized form</a:t>
            </a:r>
          </a:p>
          <a:p>
            <a:r>
              <a:rPr lang="en-US" dirty="0"/>
              <a:t>information about whole organization</a:t>
            </a:r>
          </a:p>
          <a:p>
            <a:r>
              <a:rPr lang="en-US" dirty="0" smtClean="0"/>
              <a:t>Futuristic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r>
              <a:rPr lang="en-US" dirty="0" smtClean="0"/>
              <a:t>Tactical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6631"/>
            <a:ext cx="8534400" cy="3615267"/>
          </a:xfrm>
        </p:spPr>
        <p:txBody>
          <a:bodyPr/>
          <a:lstStyle/>
          <a:p>
            <a:r>
              <a:rPr lang="en-US" dirty="0" smtClean="0"/>
              <a:t>Middle level of Organization</a:t>
            </a:r>
          </a:p>
          <a:p>
            <a:r>
              <a:rPr lang="en-US" dirty="0" smtClean="0"/>
              <a:t>Used </a:t>
            </a:r>
            <a:r>
              <a:rPr lang="en-US" dirty="0"/>
              <a:t>in resource allocation decisions</a:t>
            </a:r>
          </a:p>
          <a:p>
            <a:r>
              <a:rPr lang="en-US" dirty="0"/>
              <a:t>both short term and long term</a:t>
            </a:r>
          </a:p>
          <a:p>
            <a:r>
              <a:rPr lang="en-US" dirty="0"/>
              <a:t>used by managers of departments</a:t>
            </a:r>
          </a:p>
          <a:p>
            <a:r>
              <a:rPr lang="en-US" dirty="0"/>
              <a:t>summarized form but less summarized that strategic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r>
              <a:rPr lang="en-US" dirty="0" smtClean="0"/>
              <a:t>operational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6631"/>
            <a:ext cx="8534400" cy="4631924"/>
          </a:xfrm>
        </p:spPr>
        <p:txBody>
          <a:bodyPr/>
          <a:lstStyle/>
          <a:p>
            <a:r>
              <a:rPr lang="en-US" dirty="0" smtClean="0"/>
              <a:t>Low level.</a:t>
            </a:r>
          </a:p>
          <a:p>
            <a:r>
              <a:rPr lang="en-US" dirty="0" smtClean="0"/>
              <a:t>Information </a:t>
            </a:r>
            <a:r>
              <a:rPr lang="en-US" dirty="0"/>
              <a:t>need for daily tasks</a:t>
            </a:r>
          </a:p>
          <a:p>
            <a:r>
              <a:rPr lang="en-US" dirty="0"/>
              <a:t>Tasks specific information</a:t>
            </a:r>
          </a:p>
          <a:p>
            <a:r>
              <a:rPr lang="en-US" dirty="0"/>
              <a:t>Short term requirement</a:t>
            </a:r>
          </a:p>
          <a:p>
            <a:r>
              <a:rPr lang="en-US" dirty="0"/>
              <a:t>Used by supervisors to handle tasks at operational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2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6631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33" y="397368"/>
            <a:ext cx="8773542" cy="60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r>
              <a:rPr lang="en-US" dirty="0" smtClean="0"/>
              <a:t>Characteristics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6631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8" y="1530968"/>
            <a:ext cx="7702970" cy="41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1662"/>
            <a:ext cx="8534400" cy="1507067"/>
          </a:xfrm>
        </p:spPr>
        <p:txBody>
          <a:bodyPr/>
          <a:lstStyle/>
          <a:p>
            <a:r>
              <a:rPr lang="en-US" dirty="0"/>
              <a:t>What is Business Process </a:t>
            </a:r>
            <a:r>
              <a:rPr lang="en-US" dirty="0" smtClean="0"/>
              <a:t>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6631"/>
            <a:ext cx="8534400" cy="3615267"/>
          </a:xfrm>
        </p:spPr>
        <p:txBody>
          <a:bodyPr/>
          <a:lstStyle/>
          <a:p>
            <a:r>
              <a:rPr lang="en-US" dirty="0"/>
              <a:t>Business process management (BPM) is how a </a:t>
            </a:r>
            <a:r>
              <a:rPr lang="en-US" dirty="0" smtClean="0"/>
              <a:t>company:</a:t>
            </a:r>
          </a:p>
          <a:p>
            <a:r>
              <a:rPr lang="en-US" dirty="0" smtClean="0"/>
              <a:t>creates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edits</a:t>
            </a:r>
            <a:r>
              <a:rPr lang="en-US" dirty="0"/>
              <a:t>, and </a:t>
            </a:r>
            <a:endParaRPr lang="en-US" dirty="0" smtClean="0"/>
          </a:p>
          <a:p>
            <a:r>
              <a:rPr lang="en-US" dirty="0" smtClean="0"/>
              <a:t>analyzes </a:t>
            </a:r>
          </a:p>
          <a:p>
            <a:r>
              <a:rPr lang="en-US" dirty="0" smtClean="0"/>
              <a:t>the </a:t>
            </a:r>
            <a:r>
              <a:rPr lang="en-US" dirty="0"/>
              <a:t>predictable processes that make up the core of its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260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128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Business Process Engineering</vt:lpstr>
      <vt:lpstr>Level of information in an organization</vt:lpstr>
      <vt:lpstr>Strategic</vt:lpstr>
      <vt:lpstr>Tactical</vt:lpstr>
      <vt:lpstr>operational</vt:lpstr>
      <vt:lpstr>PowerPoint Presentation</vt:lpstr>
      <vt:lpstr>Characteristics of Information</vt:lpstr>
      <vt:lpstr>What is Business Process Management?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Engineering</dc:title>
  <dc:creator>Administrator</dc:creator>
  <cp:lastModifiedBy>Administrator</cp:lastModifiedBy>
  <cp:revision>4</cp:revision>
  <dcterms:created xsi:type="dcterms:W3CDTF">2022-02-17T08:06:56Z</dcterms:created>
  <dcterms:modified xsi:type="dcterms:W3CDTF">2022-02-17T10:04:50Z</dcterms:modified>
</cp:coreProperties>
</file>