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BF05-EE23-4C26-AE20-678AB72EE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5227F-2C10-4ECF-894B-5B12DB6D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FF7D-B541-4FC0-996F-4E11DC89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DFE9-AAB1-4301-8C8C-2ACF6308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C1D9-7D47-4642-918F-61FA96E7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4DF-F0ED-44FC-8D3B-534F2884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7ACEE-E6FB-4470-A174-1DAE1FBE5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19AB-76A8-4396-8D29-69434C09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DB26-6927-47CB-A499-35C9839D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A698-A428-4842-B27A-10A4303C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A48A-73CB-40CC-9EFC-A0676BBE9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AE9CF-7617-473B-A545-9432D684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8E32-64D7-435D-9283-C35B27E2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0BF3-BA17-4F8A-9ED6-8AD3ACD2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7C35-281A-4F98-B31D-49039F12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F9D2-4840-4471-8432-39F3B4F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43F7-297F-49A7-9646-365E327B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130E-78C0-4D80-B7C0-215981CE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B40F-1482-4E67-8E2B-CF3595D4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C43A-32FE-4233-BD20-2F0928C2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2A78-63D9-4F4E-8050-9024DA54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9738-92F5-4A54-92C2-A9C7C23E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024F-F82A-4981-AFAA-A5059D63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6EC-03A2-4D73-9E84-59424844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D8F9-1874-450D-A205-3884B4A8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A0EF-CBCE-49FE-A35B-C4605E14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72F2-1F39-4191-AFCE-0BE38E15E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31C57-3768-4556-BB81-158F69097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C241B-6172-42B1-A179-79A99C6B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494A-5A50-49C8-B664-83470571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28CE0-DA81-4DC8-8D6D-CBF5E2B7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2A6B-39EA-4894-A59E-4C702ADF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25752-8FA9-4E3B-BF60-92F5C0E0A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467A5-E65F-4CB5-A15A-02266E9D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3E378-0CC8-4EA3-BB25-A23E7C46F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5F522-3B27-4D5E-A8C4-8F7411C61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C176B-4790-499B-A80C-61567010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ED67B-ABE1-4F75-84E9-536629B8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B537E-BA8E-42B1-91F1-02C04A41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1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619E-90EA-4E71-923C-58F630D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1B71C-04CC-489D-ACD5-522F7B80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F6190-5D9D-4C3C-A4EB-5514F21C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F0090-FA1A-4444-B9CF-69E6EEA6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7EDFC-E374-4D04-847A-DC690209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7A174-6D44-4807-AAC8-991CF0A1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E4503-D2F1-454C-9F13-51FB520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28A3-7CD2-47A6-9874-604DB36C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0028-18E4-4CCB-AD9B-571F2C24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CE5E1-FAD4-4502-A4EB-0DC60F09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F9A9A-5FB7-4739-8136-989DF98A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F7FF-E3DE-48DB-B135-42D50030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3B4-41CA-4867-AEA8-CDCA0AF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82D0-0C54-4A2A-8EC1-8BC75A5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CE92F-F78B-4A77-AD53-AC9256C1C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FD681-5F74-447C-8D0B-CFF2EE26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689A5-84A2-4E35-A09A-CFDB38E5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43C64-7840-434F-AEB8-D87193D9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9D7DB-9A5A-4C3A-A794-69676F8B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A5130-74A5-49AF-A966-82DAF5D7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97A6-6413-4AB6-89DB-7825355A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B897-5E9B-4EBA-8DE9-42E0F775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3701-28AD-461F-95CB-FF7A4FAFA27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619-B345-4B9E-B358-39C97312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F12D-AE36-4E75-B63E-6C92BAEC5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3056-64CF-4938-ADA5-80DDC68D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A10-FE2C-4018-9367-EF7AA840D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165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1820D-50B0-4E52-84F2-46296D00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793755"/>
            <a:ext cx="10495722" cy="57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E61C3-5ED4-4E35-9F6E-02D66486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768626"/>
            <a:ext cx="6933986" cy="57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2D1276-F423-4668-9EC5-B0A0434A63C1}"/>
              </a:ext>
            </a:extLst>
          </p:cNvPr>
          <p:cNvSpPr/>
          <p:nvPr/>
        </p:nvSpPr>
        <p:spPr>
          <a:xfrm>
            <a:off x="636105" y="1457884"/>
            <a:ext cx="102439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202124"/>
                </a:solidFill>
                <a:latin typeface="arial" panose="020B0604020202020204" pitchFamily="34" charset="0"/>
              </a:rPr>
              <a:t>Central Limit </a:t>
            </a:r>
            <a:r>
              <a:rPr lang="en-US" sz="2800" b="1" dirty="0" err="1">
                <a:solidFill>
                  <a:srgbClr val="202124"/>
                </a:solidFill>
                <a:latin typeface="arial" panose="020B0604020202020204" pitchFamily="34" charset="0"/>
              </a:rPr>
              <a:t>Theorm</a:t>
            </a:r>
            <a:endParaRPr lang="en-US" sz="28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central limit theorem states that if you have a population with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mean μ and standard deviation σ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take sufficiently large random samples from the population with replacement , then the distribution of the sample means will be approximately normally distributed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8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484753-847F-44EF-9984-C5D2FFDB3885}"/>
              </a:ext>
            </a:extLst>
          </p:cNvPr>
          <p:cNvSpPr/>
          <p:nvPr/>
        </p:nvSpPr>
        <p:spPr>
          <a:xfrm>
            <a:off x="861390" y="581944"/>
            <a:ext cx="1013791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Strong Law of Large Numbers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X1, X2, . . . 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IID(Independent and identically distributed) random variables with finite mean(µ) . Then the strong law of large numbers is as follows.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F3C35-2887-4CF4-A2DC-82B461F1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9" y="2768048"/>
            <a:ext cx="12125445" cy="18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3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B8C902-6110-4566-9A40-79842C22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495860"/>
            <a:ext cx="6937513" cy="58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7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73E875-BD42-4CF3-9A69-36A26F9E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323975"/>
            <a:ext cx="66770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2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B947B-D9B5-447B-8207-D7D2D297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84325"/>
            <a:ext cx="7145613" cy="5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9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9285C8-3ED6-4CC4-946E-68258E89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8" y="1032426"/>
            <a:ext cx="7055954" cy="51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4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8F98B-4325-46A9-8005-5857080F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7" y="924339"/>
            <a:ext cx="7424116" cy="52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1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7CE2AE-8A38-4607-A5DD-8F9719DC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4" y="548516"/>
            <a:ext cx="6430203" cy="51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37A807-457C-4ECA-AC96-864DB026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933246"/>
            <a:ext cx="10124661" cy="54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5967-9955-4D5B-A933-573A631C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1017405"/>
            <a:ext cx="9236766" cy="53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0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106377-E70C-4773-B6E2-F6003F01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1855304"/>
            <a:ext cx="9239770" cy="36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92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Times New Roman</vt:lpstr>
      <vt:lpstr>Office Theme</vt:lpstr>
      <vt:lpstr>Special 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probability distributions</dc:title>
  <dc:creator>admin</dc:creator>
  <cp:lastModifiedBy>admin</cp:lastModifiedBy>
  <cp:revision>6</cp:revision>
  <dcterms:created xsi:type="dcterms:W3CDTF">2022-02-17T04:16:31Z</dcterms:created>
  <dcterms:modified xsi:type="dcterms:W3CDTF">2022-02-17T05:58:40Z</dcterms:modified>
</cp:coreProperties>
</file>