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11"/>
  </p:notesMasterIdLst>
  <p:sldIdLst>
    <p:sldId id="256" r:id="rId2"/>
    <p:sldId id="308" r:id="rId3"/>
    <p:sldId id="306" r:id="rId4"/>
    <p:sldId id="307" r:id="rId5"/>
    <p:sldId id="309" r:id="rId6"/>
    <p:sldId id="310" r:id="rId7"/>
    <p:sldId id="311" r:id="rId8"/>
    <p:sldId id="312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53" d="100"/>
          <a:sy n="53" d="100"/>
        </p:scale>
        <p:origin x="20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Separation of functionalities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Separation/ Physical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POJO =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Plain Old Java Object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an ordinary Java object, not bound by any special restriction other than those forced by the Java Language Specification and not requiring any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classpath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POJOs are used for increasing the readability and re-usability of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https://www.tutorialspoint.com/design_pattern/mvc_pattern.htm</a:t>
            </a:r>
          </a:p>
          <a:p>
            <a:r>
              <a:rPr lang="en-US" dirty="0"/>
              <a:t>https://sceweb.sce.uhcl.edu/helm/WEBPAGES-SoftwareDesignPatterns/myfiles/TableContents/Module-28/design_patterns__mvc_pattern.html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Access Object Pattern or DAO pattern is used to separate low level data accessing API or operations from high level business services.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https://www.tutorialspoint.com/design_pattern/data_access_object_pattern.htm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EE-B953-43A2-A805-9E89E618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9E8-C465-4A3F-90E6-128AEAD8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Presentation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presenting the results of a computation to system users and with collecting user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 processing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providing application specific functionality e.g., in a banking system, banking functions such as open account, close account,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management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Concerned with managing the system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846-AC17-424B-90F7-5BD40669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35C-A978-472E-8599-EE225F0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two-tier architecture is one where a client talks directly to a server, with no intervening server</a:t>
            </a:r>
          </a:p>
          <a:p>
            <a:pPr lvl="1"/>
            <a:r>
              <a:rPr lang="en-US" dirty="0"/>
              <a:t>This type of architecture is typically used in small environments with less than 50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three-tier architecture introduces another server (or an "agent") between the client and the 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role of the middle-tier agent is many-fold - it can provide translation services as in adapting a legacy application on a </a:t>
            </a:r>
            <a:r>
              <a:rPr lang="fr-FR" dirty="0"/>
              <a:t>mainframe to a client/server environnent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plethora of software technologies have evolved to fill the middle tier - middleware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F83-78F8-47E6-89AE-D0EDEF0C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0A12-F20A-4070-8F16-5381081B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Model</a:t>
            </a:r>
          </a:p>
          <a:p>
            <a:pPr lvl="1"/>
            <a:r>
              <a:rPr lang="en-US" dirty="0"/>
              <a:t>Model represents an object or JAVA POJO carrying data. It can also have logic to update controller if its data changes.</a:t>
            </a:r>
          </a:p>
          <a:p>
            <a:r>
              <a:rPr lang="en-US" dirty="0"/>
              <a:t>- View</a:t>
            </a:r>
          </a:p>
          <a:p>
            <a:pPr lvl="1"/>
            <a:r>
              <a:rPr lang="en-US" dirty="0"/>
              <a:t>View represents the visualization of the data that model contains.</a:t>
            </a:r>
          </a:p>
          <a:p>
            <a:r>
              <a:rPr lang="en-US" dirty="0"/>
              <a:t>- Controller</a:t>
            </a:r>
          </a:p>
          <a:p>
            <a:pPr lvl="1"/>
            <a:r>
              <a:rPr lang="en-US" dirty="0"/>
              <a:t>Controller acts on both model and view. It controls the data flow into model object and updates the view whenever data changes. It keeps view and model separate.</a:t>
            </a:r>
          </a:p>
        </p:txBody>
      </p:sp>
    </p:spTree>
    <p:extLst>
      <p:ext uri="{BB962C8B-B14F-4D97-AF65-F5344CB8AC3E}">
        <p14:creationId xmlns:p14="http://schemas.microsoft.com/office/powerpoint/2010/main" val="15824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75B1-D17D-46B9-BD48-A59D4706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CFCC8-7159-4196-B479-6C26D6967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16" y="1841533"/>
            <a:ext cx="6606687" cy="4519813"/>
          </a:xfrm>
        </p:spPr>
      </p:pic>
    </p:spTree>
    <p:extLst>
      <p:ext uri="{BB962C8B-B14F-4D97-AF65-F5344CB8AC3E}">
        <p14:creationId xmlns:p14="http://schemas.microsoft.com/office/powerpoint/2010/main" val="7132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F52-5894-4BE2-9025-D5F50B7B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5BFF-2E96-44B8-8479-B365C6D2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Data Access Object</a:t>
            </a:r>
          </a:p>
          <a:p>
            <a:r>
              <a:rPr lang="en-US" dirty="0"/>
              <a:t>Has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Interface - </a:t>
            </a:r>
            <a:r>
              <a:rPr lang="en-US" sz="2000" dirty="0"/>
              <a:t>This interface defines the standard operations to be performed on a model object(s).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Access Object concrete class - </a:t>
            </a:r>
            <a:r>
              <a:rPr lang="en-US" sz="2000" dirty="0"/>
              <a:t>This class implements above interface. This class is responsible to get data from a data source which can be database / xml or any other storage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Model Object or Value Object - </a:t>
            </a:r>
            <a:r>
              <a:rPr lang="en-US" sz="2000" dirty="0"/>
              <a:t>This object is simple POJO containing get/set methods to store data retrieved using DAO class.</a:t>
            </a:r>
          </a:p>
        </p:txBody>
      </p:sp>
    </p:spTree>
    <p:extLst>
      <p:ext uri="{BB962C8B-B14F-4D97-AF65-F5344CB8AC3E}">
        <p14:creationId xmlns:p14="http://schemas.microsoft.com/office/powerpoint/2010/main" val="298102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DD3E-9574-4791-875A-97D3060D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589CA-266F-44B5-B462-E350A920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5741" y="1818384"/>
            <a:ext cx="6658237" cy="4495642"/>
          </a:xfrm>
        </p:spPr>
      </p:pic>
    </p:spTree>
    <p:extLst>
      <p:ext uri="{BB962C8B-B14F-4D97-AF65-F5344CB8AC3E}">
        <p14:creationId xmlns:p14="http://schemas.microsoft.com/office/powerpoint/2010/main" val="13797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4321</TotalTime>
  <Words>486</Words>
  <Application>Microsoft Office PowerPoint</Application>
  <PresentationFormat>On-screen Show (4:3)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urw-din</vt:lpstr>
      <vt:lpstr>Wingdings</vt:lpstr>
      <vt:lpstr>Retrospect</vt:lpstr>
      <vt:lpstr>Software Construction &amp;  Development</vt:lpstr>
      <vt:lpstr>Layered Architecture</vt:lpstr>
      <vt:lpstr>Layered Application Architecture</vt:lpstr>
      <vt:lpstr>Tiering</vt:lpstr>
      <vt:lpstr>MVC Pattern</vt:lpstr>
      <vt:lpstr>Example</vt:lpstr>
      <vt:lpstr>DAO Pattern</vt:lpstr>
      <vt:lpstr>Example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Dr. Hassan Jamil Syed</cp:lastModifiedBy>
  <cp:revision>267</cp:revision>
  <dcterms:created xsi:type="dcterms:W3CDTF">2021-08-26T05:50:28Z</dcterms:created>
  <dcterms:modified xsi:type="dcterms:W3CDTF">2022-02-16T09:33:59Z</dcterms:modified>
</cp:coreProperties>
</file>