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68" r:id="rId24"/>
    <p:sldId id="280" r:id="rId25"/>
    <p:sldId id="281" r:id="rId26"/>
    <p:sldId id="282" r:id="rId27"/>
    <p:sldId id="283" r:id="rId28"/>
    <p:sldId id="284" r:id="rId29"/>
    <p:sldId id="277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8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8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5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3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8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609F-3E83-4505-B8DD-0B4927092FB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1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Read Data From File: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inf</a:t>
            </a:r>
            <a:r>
              <a:rPr lang="en-US" dirty="0"/>
              <a:t>(“test”);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inf</a:t>
            </a:r>
            <a:r>
              <a:rPr lang="en-US" dirty="0"/>
              <a:t>&gt;&gt; name;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&lt;&lt;“Name = ”&lt;&lt; name &lt;&lt;“\n”;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inf</a:t>
            </a:r>
            <a:r>
              <a:rPr lang="en-US" dirty="0"/>
              <a:t>&gt;&gt; age;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&lt;&lt;“Age= ”&lt;&lt; age&lt;&lt;“\n”;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inf.close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4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While (file object){</a:t>
            </a:r>
          </a:p>
          <a:p>
            <a:pPr marL="457200" lvl="1" indent="0">
              <a:buNone/>
            </a:pPr>
            <a:r>
              <a:rPr lang="en-US" dirty="0" err="1"/>
              <a:t>Fileobject.getline</a:t>
            </a:r>
            <a:r>
              <a:rPr lang="en-US" dirty="0"/>
              <a:t>([],size);</a:t>
            </a:r>
          </a:p>
          <a:p>
            <a:pPr marL="457200" lvl="1" indent="0">
              <a:buNone/>
            </a:pPr>
            <a:r>
              <a:rPr lang="en-US" dirty="0" err="1"/>
              <a:t>Cout</a:t>
            </a:r>
            <a:r>
              <a:rPr lang="en-US" dirty="0"/>
              <a:t>&lt;&lt; []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fileobject.eof</a:t>
            </a:r>
            <a:r>
              <a:rPr lang="en-US" dirty="0"/>
              <a:t> () !=0){</a:t>
            </a:r>
          </a:p>
          <a:p>
            <a:pPr marL="0" indent="0">
              <a:buNone/>
            </a:pPr>
            <a:r>
              <a:rPr lang="en-US"/>
              <a:t>	exit(1);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9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  <a:p>
            <a:r>
              <a:rPr lang="en-US" dirty="0"/>
              <a:t>ate</a:t>
            </a:r>
          </a:p>
          <a:p>
            <a:r>
              <a:rPr lang="en-US" dirty="0"/>
              <a:t>Binary</a:t>
            </a:r>
          </a:p>
          <a:p>
            <a:r>
              <a:rPr lang="en-US" dirty="0"/>
              <a:t>In</a:t>
            </a:r>
          </a:p>
          <a:p>
            <a:r>
              <a:rPr lang="en-US" dirty="0" err="1"/>
              <a:t>Nocreate</a:t>
            </a:r>
            <a:endParaRPr lang="en-US" dirty="0"/>
          </a:p>
          <a:p>
            <a:r>
              <a:rPr lang="en-US" dirty="0" err="1"/>
              <a:t>Noreplace</a:t>
            </a:r>
            <a:endParaRPr lang="en-US" dirty="0"/>
          </a:p>
          <a:p>
            <a:r>
              <a:rPr lang="en-US" dirty="0"/>
              <a:t>Out</a:t>
            </a:r>
          </a:p>
          <a:p>
            <a:r>
              <a:rPr lang="en-US" dirty="0" err="1"/>
              <a:t>trunc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4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I/O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</a:t>
            </a:r>
          </a:p>
          <a:p>
            <a:r>
              <a:rPr lang="en-US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22474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76"/>
            <a:ext cx="10515600" cy="6629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fstream</a:t>
            </a:r>
            <a:r>
              <a:rPr lang="en-US" dirty="0"/>
              <a:t> file;</a:t>
            </a:r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[100];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&lt;&lt;"Enter any string data: " ;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&gt;&gt;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len</a:t>
            </a:r>
            <a:r>
              <a:rPr lang="en-US" dirty="0"/>
              <a:t>=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file.open</a:t>
            </a:r>
            <a:r>
              <a:rPr lang="en-US" dirty="0"/>
              <a:t> ("textFile.txt", </a:t>
            </a:r>
            <a:r>
              <a:rPr lang="en-US" dirty="0" err="1"/>
              <a:t>ios</a:t>
            </a:r>
            <a:r>
              <a:rPr lang="en-US" dirty="0"/>
              <a:t>::out);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len;i</a:t>
            </a:r>
            <a:r>
              <a:rPr lang="en-US" dirty="0"/>
              <a:t>++){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file.put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; }</a:t>
            </a:r>
          </a:p>
          <a:p>
            <a:pPr marL="0" indent="0">
              <a:buNone/>
            </a:pPr>
            <a:r>
              <a:rPr lang="en-US" dirty="0" err="1"/>
              <a:t>file.close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file.open</a:t>
            </a:r>
            <a:r>
              <a:rPr lang="en-US" dirty="0"/>
              <a:t> ("textFile.txt",</a:t>
            </a:r>
            <a:r>
              <a:rPr lang="en-US" dirty="0" err="1"/>
              <a:t>ios</a:t>
            </a:r>
            <a:r>
              <a:rPr lang="en-US" dirty="0"/>
              <a:t>::in );</a:t>
            </a:r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&lt;&lt;"\n \n Reading data from the file\n\n";</a:t>
            </a:r>
          </a:p>
          <a:p>
            <a:pPr marL="0" indent="0">
              <a:buNone/>
            </a:pPr>
            <a:r>
              <a:rPr lang="en-US" dirty="0"/>
              <a:t>while(file){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file.get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file.close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7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282"/>
            <a:ext cx="10515600" cy="5908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fstream</a:t>
            </a:r>
            <a:r>
              <a:rPr lang="en-US" sz="1600" dirty="0"/>
              <a:t> file;</a:t>
            </a:r>
          </a:p>
          <a:p>
            <a:pPr marL="0" indent="0">
              <a:buNone/>
            </a:pPr>
            <a:r>
              <a:rPr lang="en-US" sz="1600" dirty="0"/>
              <a:t>char </a:t>
            </a:r>
            <a:r>
              <a:rPr lang="en-US" sz="1600" dirty="0" err="1"/>
              <a:t>str</a:t>
            </a:r>
            <a:r>
              <a:rPr lang="en-US" sz="1600" dirty="0"/>
              <a:t>[100];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len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&lt;&lt;“Enter any string data: ”;</a:t>
            </a:r>
          </a:p>
          <a:p>
            <a:pPr marL="0" indent="0">
              <a:buNone/>
            </a:pPr>
            <a:r>
              <a:rPr lang="en-US" sz="1600" dirty="0" err="1"/>
              <a:t>Cin</a:t>
            </a:r>
            <a:r>
              <a:rPr lang="en-US" sz="1600" dirty="0"/>
              <a:t>&gt;&gt; </a:t>
            </a:r>
            <a:r>
              <a:rPr lang="en-US" sz="1600" dirty="0" err="1"/>
              <a:t>str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Len=</a:t>
            </a:r>
            <a:r>
              <a:rPr lang="en-US" sz="1600" dirty="0" err="1"/>
              <a:t>strlen</a:t>
            </a:r>
            <a:r>
              <a:rPr lang="en-US" sz="1600" dirty="0"/>
              <a:t>(</a:t>
            </a:r>
            <a:r>
              <a:rPr lang="en-US" sz="1600" dirty="0" err="1"/>
              <a:t>str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File.open</a:t>
            </a:r>
            <a:r>
              <a:rPr lang="en-US" sz="1600" dirty="0"/>
              <a:t> (“</a:t>
            </a:r>
            <a:r>
              <a:rPr lang="en-US" sz="1600" dirty="0" err="1"/>
              <a:t>textFile</a:t>
            </a:r>
            <a:r>
              <a:rPr lang="en-US" sz="1600" dirty="0"/>
              <a:t>”, </a:t>
            </a:r>
            <a:r>
              <a:rPr lang="en-US" sz="1600" dirty="0" err="1"/>
              <a:t>ios</a:t>
            </a:r>
            <a:r>
              <a:rPr lang="en-US" sz="1600" dirty="0"/>
              <a:t>::out | </a:t>
            </a:r>
            <a:r>
              <a:rPr lang="en-US" sz="1600" dirty="0" err="1"/>
              <a:t>ios</a:t>
            </a:r>
            <a:r>
              <a:rPr lang="en-US" sz="1600" dirty="0"/>
              <a:t>::in );</a:t>
            </a:r>
          </a:p>
          <a:p>
            <a:pPr marL="0" indent="0">
              <a:buNone/>
            </a:pPr>
            <a:r>
              <a:rPr lang="en-US" sz="1600" dirty="0"/>
              <a:t>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&lt;</a:t>
            </a:r>
            <a:r>
              <a:rPr lang="en-US" sz="1600" dirty="0" err="1"/>
              <a:t>len;i</a:t>
            </a:r>
            <a:r>
              <a:rPr lang="en-US" sz="1600" dirty="0"/>
              <a:t>++){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file.put</a:t>
            </a:r>
            <a:r>
              <a:rPr lang="en-US" sz="1600" dirty="0"/>
              <a:t>(</a:t>
            </a:r>
            <a:r>
              <a:rPr lang="en-US" sz="1600" dirty="0" err="1"/>
              <a:t>str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 ; }</a:t>
            </a:r>
          </a:p>
          <a:p>
            <a:pPr marL="0" indent="0">
              <a:buNone/>
            </a:pPr>
            <a:r>
              <a:rPr lang="en-US" sz="1600" dirty="0" err="1"/>
              <a:t>File.seekg</a:t>
            </a:r>
            <a:r>
              <a:rPr lang="en-US" sz="1600" dirty="0"/>
              <a:t>(0);</a:t>
            </a:r>
          </a:p>
          <a:p>
            <a:pPr marL="0" indent="0">
              <a:buNone/>
            </a:pPr>
            <a:r>
              <a:rPr lang="en-US" sz="1600" dirty="0"/>
              <a:t>Char 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&lt;&lt;“\n \n Reading data from the file\n\n”);</a:t>
            </a:r>
          </a:p>
          <a:p>
            <a:pPr marL="0" indent="0">
              <a:buNone/>
            </a:pPr>
            <a:r>
              <a:rPr lang="en-US" sz="1600" dirty="0"/>
              <a:t>While(file){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file.get</a:t>
            </a:r>
            <a:r>
              <a:rPr lang="en-US" sz="1600" dirty="0"/>
              <a:t>(</a:t>
            </a:r>
            <a:r>
              <a:rPr lang="en-US" sz="1600" dirty="0" err="1"/>
              <a:t>ch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err="1"/>
              <a:t>File.close</a:t>
            </a:r>
            <a:r>
              <a:rPr lang="en-US" sz="1600" dirty="0"/>
              <a:t>(); }</a:t>
            </a:r>
          </a:p>
        </p:txBody>
      </p:sp>
    </p:spTree>
    <p:extLst>
      <p:ext uri="{BB962C8B-B14F-4D97-AF65-F5344CB8AC3E}">
        <p14:creationId xmlns:p14="http://schemas.microsoft.com/office/powerpoint/2010/main" val="2373650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Read() and write()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data in binary form.</a:t>
            </a:r>
          </a:p>
          <a:p>
            <a:r>
              <a:rPr lang="en-US" dirty="0"/>
              <a:t>Syntax:</a:t>
            </a:r>
          </a:p>
          <a:p>
            <a:pPr lvl="1"/>
            <a:endParaRPr lang="en-US" dirty="0"/>
          </a:p>
          <a:p>
            <a:pPr lvl="1"/>
            <a:r>
              <a:rPr lang="en-US" sz="3200" dirty="0" err="1"/>
              <a:t>Infile.read</a:t>
            </a:r>
            <a:r>
              <a:rPr lang="en-US" sz="3200" dirty="0"/>
              <a:t>( ( char*) &amp; c, </a:t>
            </a:r>
            <a:r>
              <a:rPr lang="en-US" sz="3200" dirty="0" err="1"/>
              <a:t>sizeof</a:t>
            </a:r>
            <a:r>
              <a:rPr lang="en-US" sz="3200" dirty="0"/>
              <a:t>( c ) 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3200" dirty="0" err="1"/>
              <a:t>outfile.write</a:t>
            </a:r>
            <a:r>
              <a:rPr lang="en-US" sz="3200" dirty="0"/>
              <a:t>( ( char*) &amp; c, </a:t>
            </a:r>
            <a:r>
              <a:rPr lang="en-US" sz="3200" dirty="0" err="1"/>
              <a:t>sizeof</a:t>
            </a:r>
            <a:r>
              <a:rPr lang="en-US" sz="3200" dirty="0"/>
              <a:t>( c ) 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9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Main(){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stdw</a:t>
            </a:r>
            <a:r>
              <a:rPr lang="en-US" dirty="0"/>
              <a:t>[5]={52.5,60.7,38.2,59.4,75.6};</a:t>
            </a:r>
          </a:p>
          <a:p>
            <a:pPr marL="0" indent="0">
              <a:buNone/>
            </a:pPr>
            <a:r>
              <a:rPr lang="en-US" dirty="0" err="1"/>
              <a:t>fstream</a:t>
            </a:r>
            <a:r>
              <a:rPr lang="en-US" dirty="0"/>
              <a:t> file(“test”, </a:t>
            </a:r>
            <a:r>
              <a:rPr lang="en-US" dirty="0" err="1"/>
              <a:t>ios</a:t>
            </a:r>
            <a:r>
              <a:rPr lang="en-US" dirty="0"/>
              <a:t>::out);</a:t>
            </a:r>
          </a:p>
          <a:p>
            <a:pPr marL="0" indent="0">
              <a:buNone/>
            </a:pPr>
            <a:r>
              <a:rPr lang="en-US" dirty="0" err="1"/>
              <a:t>File.write</a:t>
            </a:r>
            <a:r>
              <a:rPr lang="en-US" dirty="0"/>
              <a:t>( ( char*) &amp;</a:t>
            </a:r>
            <a:r>
              <a:rPr lang="en-US" dirty="0" err="1"/>
              <a:t>stdw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stdw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File.close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nn-NO" dirty="0"/>
              <a:t>for(int i=0; i&lt;4;i++)</a:t>
            </a:r>
          </a:p>
          <a:p>
            <a:pPr marL="0" indent="0">
              <a:buNone/>
            </a:pPr>
            <a:r>
              <a:rPr lang="nn-NO" dirty="0"/>
              <a:t>	stdw[i]=0;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File.open</a:t>
            </a:r>
            <a:r>
              <a:rPr lang="en-US" dirty="0"/>
              <a:t> (“test”, </a:t>
            </a:r>
            <a:r>
              <a:rPr lang="en-US" dirty="0" err="1"/>
              <a:t>ios</a:t>
            </a:r>
            <a:r>
              <a:rPr lang="en-US" dirty="0"/>
              <a:t>::in);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std</a:t>
            </a:r>
            <a:r>
              <a:rPr lang="en-US" dirty="0"/>
              <a:t>[4];</a:t>
            </a:r>
          </a:p>
          <a:p>
            <a:pPr marL="0" indent="0">
              <a:buNone/>
            </a:pPr>
            <a:r>
              <a:rPr lang="en-US" dirty="0" err="1"/>
              <a:t>File.read</a:t>
            </a:r>
            <a:r>
              <a:rPr lang="en-US" dirty="0"/>
              <a:t>((char*) &amp;</a:t>
            </a:r>
            <a:r>
              <a:rPr lang="en-US" dirty="0" err="1"/>
              <a:t>std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std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&lt;5;i++){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std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]&lt;&lt;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err="1"/>
              <a:t>File.close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/ Write an Object to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class student{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private: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name;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age;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float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public: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(string n,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a, float g){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name=n;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age=a;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=g;	}	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&lt;&lt; "\n Name = " &lt;&lt; name;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&lt;&lt; "\n Age = " &lt;&lt; age;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&lt;&lt; "\n GPA = " &lt;&lt;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}};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52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282"/>
            <a:ext cx="10515600" cy="6279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main()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[3];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fstream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file;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file.open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("std.dat",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::out);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&lt;&lt; "\n Saving data for three students";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[0].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setdata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("Ali",20,3.2);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file.write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( char*) &amp;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[0],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[0]));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[1].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setdata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("Babar",21,2.9);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file.write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( char*) &amp;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[1],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[1]));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[2].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setdata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("kamran",21,2.8);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file.write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( char*) &amp;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[2],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[2]));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file.close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&lt;&lt; "\n Data Saved";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7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stored on machine in form of a file.</a:t>
            </a:r>
          </a:p>
          <a:p>
            <a:r>
              <a:rPr lang="en-US" dirty="0"/>
              <a:t>File is a collection of related data.</a:t>
            </a:r>
          </a:p>
          <a:p>
            <a:r>
              <a:rPr lang="en-US" dirty="0"/>
              <a:t>Stored on some location, on the disk.</a:t>
            </a:r>
          </a:p>
          <a:p>
            <a:r>
              <a:rPr lang="en-US" dirty="0"/>
              <a:t>We can perform read and write operations on these files.</a:t>
            </a:r>
          </a:p>
          <a:p>
            <a:endParaRPr lang="en-US" dirty="0"/>
          </a:p>
          <a:p>
            <a:r>
              <a:rPr lang="en-US" dirty="0"/>
              <a:t>Two actions can be performed:</a:t>
            </a:r>
          </a:p>
          <a:p>
            <a:pPr lvl="1"/>
            <a:r>
              <a:rPr lang="en-US" dirty="0"/>
              <a:t>Data transfer between console and program.</a:t>
            </a:r>
          </a:p>
          <a:p>
            <a:pPr lvl="1"/>
            <a:r>
              <a:rPr lang="en-US" dirty="0"/>
              <a:t>Data transfer between program and disk file. </a:t>
            </a:r>
          </a:p>
        </p:txBody>
      </p:sp>
    </p:spTree>
    <p:extLst>
      <p:ext uri="{BB962C8B-B14F-4D97-AF65-F5344CB8AC3E}">
        <p14:creationId xmlns:p14="http://schemas.microsoft.com/office/powerpoint/2010/main" val="261406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388"/>
            <a:ext cx="10515600" cy="62932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 "\n\n  Reading data for three students";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file.open</a:t>
            </a:r>
            <a:r>
              <a:rPr lang="en-US" dirty="0"/>
              <a:t>("std.dat", </a:t>
            </a:r>
            <a:r>
              <a:rPr lang="en-US" dirty="0" err="1"/>
              <a:t>ios</a:t>
            </a:r>
            <a:r>
              <a:rPr lang="en-US" dirty="0"/>
              <a:t>::in);</a:t>
            </a:r>
          </a:p>
          <a:p>
            <a:pPr marL="0" indent="0">
              <a:buNone/>
            </a:pPr>
            <a:r>
              <a:rPr lang="en-US" dirty="0"/>
              <a:t>student  view[3];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&lt;3;i++){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file.read</a:t>
            </a:r>
            <a:r>
              <a:rPr lang="en-US" dirty="0"/>
              <a:t>((char*) &amp;view[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sizeof</a:t>
            </a:r>
            <a:r>
              <a:rPr lang="en-US" dirty="0"/>
              <a:t>(view[</a:t>
            </a:r>
            <a:r>
              <a:rPr lang="en-US" dirty="0" err="1"/>
              <a:t>i</a:t>
            </a:r>
            <a:r>
              <a:rPr lang="en-US" dirty="0"/>
              <a:t>]));</a:t>
            </a:r>
          </a:p>
          <a:p>
            <a:pPr marL="0" indent="0">
              <a:buNone/>
            </a:pPr>
            <a:r>
              <a:rPr lang="en-US" dirty="0"/>
              <a:t>	view[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&lt;&lt;"\n\n";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file.close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680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Main(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 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endParaRPr lang="en-US" dirty="0"/>
          </a:p>
          <a:p>
            <a:r>
              <a:rPr lang="en-US" dirty="0"/>
              <a:t>Where :</a:t>
            </a:r>
          </a:p>
          <a:p>
            <a:r>
              <a:rPr lang="en-US" dirty="0" err="1"/>
              <a:t>Argc</a:t>
            </a:r>
            <a:r>
              <a:rPr lang="en-US" dirty="0"/>
              <a:t> = argument counter.</a:t>
            </a:r>
          </a:p>
          <a:p>
            <a:r>
              <a:rPr lang="en-US" dirty="0" err="1"/>
              <a:t>Argv</a:t>
            </a:r>
            <a:r>
              <a:rPr lang="en-US" dirty="0"/>
              <a:t>= argument value.</a:t>
            </a:r>
          </a:p>
          <a:p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 Example:</a:t>
            </a:r>
          </a:p>
          <a:p>
            <a:pPr lvl="1"/>
            <a:r>
              <a:rPr lang="en-US" dirty="0"/>
              <a:t>C:\&gt; hello world 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en-US" dirty="0" err="1"/>
              <a:t>Argv</a:t>
            </a:r>
            <a:r>
              <a:rPr lang="en-US" dirty="0"/>
              <a:t>[0] -&gt; hello …………  command/filename/program name		</a:t>
            </a:r>
          </a:p>
          <a:p>
            <a:pPr lvl="1"/>
            <a:r>
              <a:rPr lang="en-US" dirty="0" err="1"/>
              <a:t>Argv</a:t>
            </a:r>
            <a:r>
              <a:rPr lang="en-US" dirty="0"/>
              <a:t>[1] -&gt; world ………..  parameter</a:t>
            </a:r>
          </a:p>
          <a:p>
            <a:pPr lvl="1"/>
            <a:r>
              <a:rPr lang="en-US" dirty="0" err="1"/>
              <a:t>Argv</a:t>
            </a:r>
            <a:r>
              <a:rPr lang="en-US" dirty="0"/>
              <a:t>[2] -&gt; </a:t>
            </a:r>
            <a:r>
              <a:rPr lang="en-US" dirty="0" err="1"/>
              <a:t>cpp</a:t>
            </a:r>
            <a:r>
              <a:rPr lang="en-US" dirty="0"/>
              <a:t> ……………  parameter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69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812"/>
            <a:ext cx="10515600" cy="53922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main(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argc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char *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argv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char temp[100];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fstream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file1;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file1.open(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argv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[1],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::in);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while(file1){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file1.getline(temp,100);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&lt;&lt;temp;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file1.close();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return 0;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3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 we have a get pointer and a put pointer.</a:t>
            </a:r>
          </a:p>
          <a:p>
            <a:r>
              <a:rPr lang="en-US" dirty="0"/>
              <a:t>get for getting (i.e. reading) data from a file </a:t>
            </a:r>
          </a:p>
          <a:p>
            <a:r>
              <a:rPr lang="en-US" dirty="0"/>
              <a:t>Put for putting(i.e. writing) data on the file respectively.</a:t>
            </a:r>
          </a:p>
          <a:p>
            <a:r>
              <a:rPr lang="en-US" dirty="0"/>
              <a:t>Functions :</a:t>
            </a:r>
          </a:p>
          <a:p>
            <a:pPr lvl="1"/>
            <a:r>
              <a:rPr lang="en-US" dirty="0" err="1"/>
              <a:t>Seekg</a:t>
            </a:r>
            <a:endParaRPr lang="en-US" dirty="0"/>
          </a:p>
          <a:p>
            <a:pPr lvl="1"/>
            <a:r>
              <a:rPr lang="en-US" dirty="0" err="1"/>
              <a:t>Seekp</a:t>
            </a:r>
            <a:endParaRPr lang="en-US" dirty="0"/>
          </a:p>
          <a:p>
            <a:pPr lvl="1"/>
            <a:r>
              <a:rPr lang="en-US" dirty="0" err="1"/>
              <a:t>Tellg</a:t>
            </a:r>
            <a:endParaRPr lang="en-US" dirty="0"/>
          </a:p>
          <a:p>
            <a:pPr lvl="1"/>
            <a:r>
              <a:rPr lang="en-US" dirty="0" err="1"/>
              <a:t>Tellp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26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6EEE-EF74-49F0-BC2D-D8CFEA2E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2048-4FE1-4131-ABCF-2AF106A6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seekg</a:t>
            </a:r>
            <a:r>
              <a:rPr lang="en-US" dirty="0"/>
              <a:t>() is used to move the get pointer to a desired location with respect to a reference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      </a:t>
            </a:r>
            <a:r>
              <a:rPr lang="en-US" dirty="0" err="1"/>
              <a:t>file_pointer</a:t>
            </a:r>
            <a:r>
              <a:rPr lang="en-US" b="1" dirty="0" err="1"/>
              <a:t>.</a:t>
            </a:r>
            <a:r>
              <a:rPr lang="en-US" dirty="0" err="1"/>
              <a:t>seekg</a:t>
            </a:r>
            <a:r>
              <a:rPr lang="en-US" dirty="0"/>
              <a:t> (number of bytes ,Reference point);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8000"/>
                </a:solidFill>
                <a:latin typeface="Arial Unicode MS"/>
              </a:rPr>
              <a:t>	      </a:t>
            </a:r>
            <a:r>
              <a:rPr lang="en-US" altLang="en-US" dirty="0" err="1">
                <a:solidFill>
                  <a:srgbClr val="008000"/>
                </a:solidFill>
                <a:latin typeface="Arial Unicode MS"/>
              </a:rPr>
              <a:t>seekg</a:t>
            </a:r>
            <a:r>
              <a:rPr lang="en-US" altLang="en-US" dirty="0">
                <a:solidFill>
                  <a:srgbClr val="008000"/>
                </a:solidFill>
                <a:latin typeface="Arial Unicode MS"/>
              </a:rPr>
              <a:t> (</a:t>
            </a:r>
            <a:r>
              <a:rPr lang="en-US" altLang="en-US" dirty="0" err="1">
                <a:solidFill>
                  <a:srgbClr val="008000"/>
                </a:solidFill>
                <a:latin typeface="Arial Unicode MS"/>
              </a:rPr>
              <a:t>streampos</a:t>
            </a:r>
            <a:r>
              <a:rPr lang="en-US" altLang="en-US" dirty="0">
                <a:solidFill>
                  <a:srgbClr val="008000"/>
                </a:solidFill>
                <a:latin typeface="Arial Unicode MS"/>
              </a:rPr>
              <a:t> pos);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     </a:t>
            </a:r>
            <a:r>
              <a:rPr lang="en-US" dirty="0" err="1"/>
              <a:t>fin.seekg</a:t>
            </a:r>
            <a:r>
              <a:rPr lang="en-US" dirty="0"/>
              <a:t>(10,ios::beg);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76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85CA-93BB-4DF1-AACB-21AB972F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6030-F929-41FA-A9B3-3699E820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tellg</a:t>
            </a:r>
            <a:r>
              <a:rPr lang="en-US" dirty="0"/>
              <a:t>() is used to know where the get pointer is in a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      </a:t>
            </a:r>
            <a:r>
              <a:rPr lang="en-US" dirty="0" err="1"/>
              <a:t>file_pointer</a:t>
            </a:r>
            <a:r>
              <a:rPr lang="en-US" b="1" dirty="0" err="1"/>
              <a:t>.</a:t>
            </a:r>
            <a:r>
              <a:rPr lang="en-US" dirty="0" err="1"/>
              <a:t>tellg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  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posn</a:t>
            </a:r>
            <a:r>
              <a:rPr lang="en-US" dirty="0"/>
              <a:t> = </a:t>
            </a:r>
            <a:r>
              <a:rPr lang="en-US" dirty="0" err="1"/>
              <a:t>fin</a:t>
            </a:r>
            <a:r>
              <a:rPr lang="en-US" b="1" dirty="0" err="1"/>
              <a:t>.</a:t>
            </a:r>
            <a:r>
              <a:rPr lang="en-US" dirty="0" err="1"/>
              <a:t>tellg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8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C303-B632-4D0B-BF8A-9FDDF2B1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4B1D-0544-4CC0-8409-A560967D2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seekp</a:t>
            </a:r>
            <a:r>
              <a:rPr lang="en-US" dirty="0"/>
              <a:t>() is used to move the put pointer to a desired location with respect to a reference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       </a:t>
            </a:r>
            <a:r>
              <a:rPr lang="en-US" dirty="0" err="1"/>
              <a:t>file_pointer.seekp</a:t>
            </a:r>
            <a:r>
              <a:rPr lang="en-US" dirty="0"/>
              <a:t>(number of bytes ,Reference point);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8000"/>
                </a:solidFill>
                <a:latin typeface="Arial Unicode MS"/>
              </a:rPr>
              <a:t>	       </a:t>
            </a:r>
            <a:r>
              <a:rPr lang="en-US" altLang="en-US" dirty="0" err="1">
                <a:solidFill>
                  <a:srgbClr val="008000"/>
                </a:solidFill>
                <a:latin typeface="Arial Unicode MS"/>
              </a:rPr>
              <a:t>seekp</a:t>
            </a:r>
            <a:r>
              <a:rPr lang="en-US" altLang="en-US" dirty="0">
                <a:solidFill>
                  <a:srgbClr val="008000"/>
                </a:solidFill>
                <a:latin typeface="Arial Unicode MS"/>
              </a:rPr>
              <a:t> (</a:t>
            </a:r>
            <a:r>
              <a:rPr lang="en-US" altLang="en-US" dirty="0" err="1">
                <a:solidFill>
                  <a:srgbClr val="008000"/>
                </a:solidFill>
                <a:latin typeface="Arial Unicode MS"/>
              </a:rPr>
              <a:t>streampos</a:t>
            </a:r>
            <a:r>
              <a:rPr lang="en-US" altLang="en-US" dirty="0">
                <a:solidFill>
                  <a:srgbClr val="008000"/>
                </a:solidFill>
                <a:latin typeface="Arial Unicode MS"/>
              </a:rPr>
              <a:t> pos);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Example:      </a:t>
            </a:r>
            <a:r>
              <a:rPr lang="en-US" dirty="0" err="1"/>
              <a:t>fout.seekp</a:t>
            </a:r>
            <a:r>
              <a:rPr lang="en-US" dirty="0"/>
              <a:t>(10,ios::beg);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44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4B68-B3CA-4AB3-BAB8-11C625C0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078"/>
            <a:ext cx="10515600" cy="548078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tellp</a:t>
            </a:r>
            <a:r>
              <a:rPr lang="en-US" dirty="0"/>
              <a:t>() is used to know where the put pointer is in a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     </a:t>
            </a:r>
            <a:r>
              <a:rPr lang="en-US" dirty="0" err="1"/>
              <a:t>file_pointer.tellp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  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posn</a:t>
            </a:r>
            <a:r>
              <a:rPr lang="en-US" dirty="0"/>
              <a:t>=</a:t>
            </a:r>
            <a:r>
              <a:rPr lang="en-US" dirty="0" err="1"/>
              <a:t>fout.tellp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The reference points are: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ios</a:t>
            </a:r>
            <a:r>
              <a:rPr lang="en-US" dirty="0"/>
              <a:t>::beg  – from beginning of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ios</a:t>
            </a:r>
            <a:r>
              <a:rPr lang="en-US" dirty="0"/>
              <a:t>::end  – from end of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ios</a:t>
            </a:r>
            <a:r>
              <a:rPr lang="en-US" dirty="0"/>
              <a:t>::cur  – from current position in the file.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seekg</a:t>
            </a:r>
            <a:r>
              <a:rPr lang="en-US" dirty="0"/>
              <a:t>() and </a:t>
            </a:r>
            <a:r>
              <a:rPr lang="en-US" dirty="0" err="1"/>
              <a:t>seekp</a:t>
            </a:r>
            <a:r>
              <a:rPr lang="en-US" dirty="0"/>
              <a:t>() if we put </a:t>
            </a:r>
            <a:r>
              <a:rPr lang="en-US" b="1" dirty="0"/>
              <a:t>–</a:t>
            </a:r>
            <a:r>
              <a:rPr lang="en-US" dirty="0"/>
              <a:t> sign in front of number of bytes then we can move backwards.</a:t>
            </a:r>
          </a:p>
        </p:txBody>
      </p:sp>
    </p:spTree>
    <p:extLst>
      <p:ext uri="{BB962C8B-B14F-4D97-AF65-F5344CB8AC3E}">
        <p14:creationId xmlns:p14="http://schemas.microsoft.com/office/powerpoint/2010/main" val="443519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E5EA-A404-4020-B4B5-0F61CAB9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BF576A-6D66-428B-981B-2720DFA08D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05342"/>
            <a:ext cx="7453544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 main(){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::in |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::out |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Add the characters "Hello World" to the file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Seek to 6 characters from the beginning of the file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myFile.seekg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::beg);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Read the next 5 characters from the file into a buffer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A[6];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myFile.read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5);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End the buffer with a null terminating character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A[5] = 0;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Output the contents read from the file and close it 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buffer 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myFile.close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0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file pointer to read no. of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file.seekp</a:t>
            </a:r>
            <a:r>
              <a:rPr lang="en-US" dirty="0"/>
              <a:t>(0,ios::end);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end=</a:t>
            </a:r>
            <a:r>
              <a:rPr lang="en-US" dirty="0" err="1"/>
              <a:t>file.tellp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&lt;&lt;"\n \n Total No. of records in file: "&lt;&lt; end / </a:t>
            </a:r>
            <a:r>
              <a:rPr lang="en-US" dirty="0" err="1"/>
              <a:t>sizeof</a:t>
            </a:r>
            <a:r>
              <a:rPr lang="en-US" dirty="0"/>
              <a:t> (view[0]);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4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3" b="46652"/>
          <a:stretch/>
        </p:blipFill>
        <p:spPr>
          <a:xfrm>
            <a:off x="1214069" y="481035"/>
            <a:ext cx="9099248" cy="6125827"/>
          </a:xfrm>
        </p:spPr>
      </p:pic>
    </p:spTree>
    <p:extLst>
      <p:ext uri="{BB962C8B-B14F-4D97-AF65-F5344CB8AC3E}">
        <p14:creationId xmlns:p14="http://schemas.microsoft.com/office/powerpoint/2010/main" val="273266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4BCE-347F-44D2-9648-8C917ACA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2B18-3511-4171-BCA1-EE81A762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1- Stream in a </a:t>
            </a:r>
            <a:r>
              <a:rPr lang="en-US" u="sng" dirty="0"/>
              <a:t>__________</a:t>
            </a:r>
            <a:r>
              <a:rPr lang="en-US" dirty="0"/>
              <a:t> of </a:t>
            </a:r>
            <a:r>
              <a:rPr lang="en-US" u="sng" dirty="0"/>
              <a:t>_________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2-syntax of read( ) function.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3. Create an object of </a:t>
            </a:r>
            <a:r>
              <a:rPr lang="en-US" dirty="0" err="1"/>
              <a:t>fstream</a:t>
            </a:r>
            <a:r>
              <a:rPr lang="en-US" dirty="0"/>
              <a:t> and open file in binary and read mode.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4. In command line argument first argument is </a:t>
            </a:r>
            <a:r>
              <a:rPr lang="en-US" u="sng" dirty="0"/>
              <a:t>__________</a:t>
            </a:r>
            <a:r>
              <a:rPr lang="en-US" dirty="0"/>
              <a:t> and second is </a:t>
            </a:r>
            <a:r>
              <a:rPr lang="en-US" u="sng" dirty="0"/>
              <a:t>___________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5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9" b="16310"/>
          <a:stretch/>
        </p:blipFill>
        <p:spPr>
          <a:xfrm rot="158006">
            <a:off x="698914" y="1690688"/>
            <a:ext cx="9865618" cy="3503056"/>
          </a:xfrm>
        </p:spPr>
      </p:pic>
    </p:spTree>
    <p:extLst>
      <p:ext uri="{BB962C8B-B14F-4D97-AF65-F5344CB8AC3E}">
        <p14:creationId xmlns:p14="http://schemas.microsoft.com/office/powerpoint/2010/main" val="157736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ifstream</a:t>
            </a:r>
            <a:endParaRPr lang="en-US" dirty="0"/>
          </a:p>
          <a:p>
            <a:r>
              <a:rPr lang="en-US" dirty="0" err="1"/>
              <a:t>ofstream</a:t>
            </a:r>
            <a:endParaRPr lang="en-US" dirty="0"/>
          </a:p>
          <a:p>
            <a:r>
              <a:rPr lang="en-US" dirty="0" err="1"/>
              <a:t>fstream</a:t>
            </a:r>
            <a:endParaRPr lang="en-US" dirty="0"/>
          </a:p>
          <a:p>
            <a:r>
              <a:rPr lang="en-US" dirty="0" err="1"/>
              <a:t>filebuf</a:t>
            </a:r>
            <a:endParaRPr lang="en-US" dirty="0"/>
          </a:p>
          <a:p>
            <a:r>
              <a:rPr lang="en-US" dirty="0" err="1"/>
              <a:t>fstreambase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1: Open File</a:t>
            </a:r>
          </a:p>
          <a:p>
            <a:r>
              <a:rPr lang="en-US" dirty="0"/>
              <a:t>2: Read Write</a:t>
            </a:r>
          </a:p>
          <a:p>
            <a:r>
              <a:rPr lang="en-US" dirty="0"/>
              <a:t>3: Close File</a:t>
            </a:r>
          </a:p>
        </p:txBody>
      </p:sp>
    </p:spTree>
    <p:extLst>
      <p:ext uri="{BB962C8B-B14F-4D97-AF65-F5344CB8AC3E}">
        <p14:creationId xmlns:p14="http://schemas.microsoft.com/office/powerpoint/2010/main" val="379499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Open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two methods:</a:t>
            </a:r>
          </a:p>
          <a:p>
            <a:pPr lvl="1"/>
            <a:r>
              <a:rPr lang="en-US" dirty="0"/>
              <a:t>A) Using Constructor of the class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outf</a:t>
            </a:r>
            <a:r>
              <a:rPr lang="en-US" dirty="0"/>
              <a:t>(“</a:t>
            </a:r>
            <a:r>
              <a:rPr lang="en-US" dirty="0" err="1"/>
              <a:t>name.ext</a:t>
            </a:r>
            <a:r>
              <a:rPr lang="en-US" dirty="0"/>
              <a:t>”)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ifstream</a:t>
            </a:r>
            <a:r>
              <a:rPr lang="en-US" dirty="0"/>
              <a:t>  </a:t>
            </a:r>
            <a:r>
              <a:rPr lang="en-US" dirty="0" err="1"/>
              <a:t>inf</a:t>
            </a:r>
            <a:r>
              <a:rPr lang="en-US" dirty="0"/>
              <a:t>(“</a:t>
            </a:r>
            <a:r>
              <a:rPr lang="en-US" dirty="0" err="1"/>
              <a:t>name.ext</a:t>
            </a:r>
            <a:r>
              <a:rPr lang="en-US" dirty="0"/>
              <a:t>”)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B) Using open () function.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 err="1"/>
              <a:t>File_Stream_class</a:t>
            </a:r>
            <a:r>
              <a:rPr lang="en-US" dirty="0"/>
              <a:t> 		Object;</a:t>
            </a:r>
          </a:p>
          <a:p>
            <a:pPr marL="457200" lvl="1" indent="0">
              <a:buNone/>
            </a:pPr>
            <a:r>
              <a:rPr lang="en-US" dirty="0" err="1"/>
              <a:t>Object.open</a:t>
            </a:r>
            <a:r>
              <a:rPr lang="en-US" dirty="0"/>
              <a:t>(“</a:t>
            </a:r>
            <a:r>
              <a:rPr lang="en-US" dirty="0" err="1"/>
              <a:t>Filename.ext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39667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read and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Data:</a:t>
            </a:r>
          </a:p>
          <a:p>
            <a:pPr lvl="1"/>
            <a:r>
              <a:rPr lang="en-US" dirty="0"/>
              <a:t>We can use any variable to hold data of the file and print them using &gt;&gt;.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getline</a:t>
            </a:r>
            <a:r>
              <a:rPr lang="en-US" dirty="0"/>
              <a:t> () function.</a:t>
            </a:r>
          </a:p>
          <a:p>
            <a:pPr lvl="1"/>
            <a:endParaRPr lang="en-US" dirty="0"/>
          </a:p>
          <a:p>
            <a:r>
              <a:rPr lang="en-US" dirty="0"/>
              <a:t>Write Data:</a:t>
            </a:r>
          </a:p>
          <a:p>
            <a:pPr lvl="1"/>
            <a:r>
              <a:rPr lang="en-US" dirty="0"/>
              <a:t>We can use any variable to hold data and save it using &lt;&lt; function.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36" y="30276"/>
            <a:ext cx="10515600" cy="1325563"/>
          </a:xfrm>
        </p:spPr>
        <p:txBody>
          <a:bodyPr/>
          <a:lstStyle/>
          <a:p>
            <a:r>
              <a:rPr lang="en-US" dirty="0"/>
              <a:t>Working with Single File (Example)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18" y="1223492"/>
            <a:ext cx="859020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Write Data to file:</a:t>
            </a:r>
          </a:p>
          <a:p>
            <a:endParaRPr lang="en-US" dirty="0"/>
          </a:p>
          <a:p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outf</a:t>
            </a:r>
            <a:r>
              <a:rPr lang="en-US" dirty="0"/>
              <a:t>(“test”);</a:t>
            </a:r>
          </a:p>
          <a:p>
            <a:r>
              <a:rPr lang="en-US" dirty="0"/>
              <a:t>Char name[30];</a:t>
            </a:r>
          </a:p>
          <a:p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&lt;&lt;“Enter name : ”;</a:t>
            </a:r>
          </a:p>
          <a:p>
            <a:r>
              <a:rPr lang="en-US" dirty="0" err="1"/>
              <a:t>Cin</a:t>
            </a:r>
            <a:r>
              <a:rPr lang="en-US" dirty="0"/>
              <a:t>&gt;&gt; name;</a:t>
            </a:r>
          </a:p>
          <a:p>
            <a:endParaRPr lang="en-US" sz="1600" dirty="0"/>
          </a:p>
          <a:p>
            <a:r>
              <a:rPr lang="en-US" dirty="0" err="1"/>
              <a:t>Outf</a:t>
            </a:r>
            <a:r>
              <a:rPr lang="en-US" dirty="0"/>
              <a:t>&lt;&lt;name&lt;&lt;“\n”;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&lt;&lt;“Enter age: ”;</a:t>
            </a:r>
          </a:p>
          <a:p>
            <a:r>
              <a:rPr lang="en-US" dirty="0" err="1"/>
              <a:t>Cin</a:t>
            </a:r>
            <a:r>
              <a:rPr lang="en-US" dirty="0"/>
              <a:t>&gt;&gt; age;</a:t>
            </a:r>
          </a:p>
          <a:p>
            <a:endParaRPr lang="en-US" dirty="0"/>
          </a:p>
          <a:p>
            <a:r>
              <a:rPr lang="en-US" dirty="0" err="1"/>
              <a:t>Outf</a:t>
            </a:r>
            <a:r>
              <a:rPr lang="en-US" dirty="0"/>
              <a:t>&lt;&lt;age&lt;&lt;“\n”;</a:t>
            </a:r>
          </a:p>
          <a:p>
            <a:endParaRPr lang="en-US" dirty="0"/>
          </a:p>
          <a:p>
            <a:r>
              <a:rPr lang="en-US" dirty="0" err="1"/>
              <a:t>Outf.close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4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913</Words>
  <Application>Microsoft Office PowerPoint</Application>
  <PresentationFormat>Widescreen</PresentationFormat>
  <Paragraphs>304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Consolas</vt:lpstr>
      <vt:lpstr>Office Theme</vt:lpstr>
      <vt:lpstr>File IO</vt:lpstr>
      <vt:lpstr>File</vt:lpstr>
      <vt:lpstr>PowerPoint Presentation</vt:lpstr>
      <vt:lpstr>PowerPoint Presentation</vt:lpstr>
      <vt:lpstr>Classes</vt:lpstr>
      <vt:lpstr>File Operations</vt:lpstr>
      <vt:lpstr>1: Open File</vt:lpstr>
      <vt:lpstr>Methods for read and write</vt:lpstr>
      <vt:lpstr>Working with Single File (Example)</vt:lpstr>
      <vt:lpstr>PowerPoint Presentation</vt:lpstr>
      <vt:lpstr>End of File</vt:lpstr>
      <vt:lpstr>Modes </vt:lpstr>
      <vt:lpstr>Character I/O </vt:lpstr>
      <vt:lpstr>PowerPoint Presentation</vt:lpstr>
      <vt:lpstr>PowerPoint Presentation</vt:lpstr>
      <vt:lpstr>Read() and write()</vt:lpstr>
      <vt:lpstr>Example</vt:lpstr>
      <vt:lpstr>Read / Write an Object to File</vt:lpstr>
      <vt:lpstr>PowerPoint Presentation</vt:lpstr>
      <vt:lpstr>PowerPoint Presentation</vt:lpstr>
      <vt:lpstr>Command Line Arguments</vt:lpstr>
      <vt:lpstr>Print command</vt:lpstr>
      <vt:lpstr>File pointer</vt:lpstr>
      <vt:lpstr>PowerPoint Presentation</vt:lpstr>
      <vt:lpstr>PowerPoint Presentation</vt:lpstr>
      <vt:lpstr>PowerPoint Presentation</vt:lpstr>
      <vt:lpstr>PowerPoint Presentation</vt:lpstr>
      <vt:lpstr>Example </vt:lpstr>
      <vt:lpstr>Using file pointer to read no. of records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</dc:title>
  <dc:creator>Fast</dc:creator>
  <cp:lastModifiedBy>Administrator</cp:lastModifiedBy>
  <cp:revision>32</cp:revision>
  <dcterms:created xsi:type="dcterms:W3CDTF">2017-11-07T06:51:59Z</dcterms:created>
  <dcterms:modified xsi:type="dcterms:W3CDTF">2019-04-29T07:03:06Z</dcterms:modified>
</cp:coreProperties>
</file>