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8" r:id="rId3"/>
    <p:sldId id="26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5143500" type="screen16x9"/>
  <p:notesSz cx="6858000" cy="9144000"/>
  <p:embeddedFontLst>
    <p:embeddedFont>
      <p:font typeface="Quicksan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2316C-1FD4-44EC-AF15-705F6879C723}" v="17" dt="2021-05-24T01:39:58.082"/>
  </p1510:revLst>
</p1510:revInfo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ōshirō Hitsugaya" userId="a7559cd061a41bbe" providerId="LiveId" clId="{95B2316C-1FD4-44EC-AF15-705F6879C723}"/>
    <pc:docChg chg="undo custSel addSld delSld modSld">
      <pc:chgData name="Tōshirō Hitsugaya" userId="a7559cd061a41bbe" providerId="LiveId" clId="{95B2316C-1FD4-44EC-AF15-705F6879C723}" dt="2021-05-24T01:40:24.546" v="363" actId="1076"/>
      <pc:docMkLst>
        <pc:docMk/>
      </pc:docMkLst>
      <pc:sldChg chg="addSp modSp mod">
        <pc:chgData name="Tōshirō Hitsugaya" userId="a7559cd061a41bbe" providerId="LiveId" clId="{95B2316C-1FD4-44EC-AF15-705F6879C723}" dt="2021-05-24T01:08:34.561" v="77" actId="1076"/>
        <pc:sldMkLst>
          <pc:docMk/>
          <pc:sldMk cId="0" sldId="256"/>
        </pc:sldMkLst>
        <pc:spChg chg="add mod">
          <ac:chgData name="Tōshirō Hitsugaya" userId="a7559cd061a41bbe" providerId="LiveId" clId="{95B2316C-1FD4-44EC-AF15-705F6879C723}" dt="2021-05-24T01:08:34.561" v="77" actId="1076"/>
          <ac:spMkLst>
            <pc:docMk/>
            <pc:sldMk cId="0" sldId="256"/>
            <ac:spMk id="3" creationId="{DF8AB328-ADD4-44AF-898F-AAFE88C65964}"/>
          </ac:spMkLst>
        </pc:spChg>
        <pc:spChg chg="mod">
          <ac:chgData name="Tōshirō Hitsugaya" userId="a7559cd061a41bbe" providerId="LiveId" clId="{95B2316C-1FD4-44EC-AF15-705F6879C723}" dt="2021-05-24T01:07:02.081" v="75" actId="1076"/>
          <ac:spMkLst>
            <pc:docMk/>
            <pc:sldMk cId="0" sldId="256"/>
            <ac:spMk id="71" creationId="{00000000-0000-0000-0000-000000000000}"/>
          </ac:spMkLst>
        </pc:spChg>
      </pc:sldChg>
      <pc:sldChg chg="add del">
        <pc:chgData name="Tōshirō Hitsugaya" userId="a7559cd061a41bbe" providerId="LiveId" clId="{95B2316C-1FD4-44EC-AF15-705F6879C723}" dt="2021-05-24T01:05:55.352" v="36" actId="47"/>
        <pc:sldMkLst>
          <pc:docMk/>
          <pc:sldMk cId="0" sldId="261"/>
        </pc:sldMkLst>
      </pc:sldChg>
      <pc:sldChg chg="add del">
        <pc:chgData name="Tōshirō Hitsugaya" userId="a7559cd061a41bbe" providerId="LiveId" clId="{95B2316C-1FD4-44EC-AF15-705F6879C723}" dt="2021-05-24T01:05:54.689" v="35" actId="47"/>
        <pc:sldMkLst>
          <pc:docMk/>
          <pc:sldMk cId="0" sldId="262"/>
        </pc:sldMkLst>
      </pc:sldChg>
      <pc:sldChg chg="add del">
        <pc:chgData name="Tōshirō Hitsugaya" userId="a7559cd061a41bbe" providerId="LiveId" clId="{95B2316C-1FD4-44EC-AF15-705F6879C723}" dt="2021-05-24T01:05:54.049" v="34" actId="47"/>
        <pc:sldMkLst>
          <pc:docMk/>
          <pc:sldMk cId="0" sldId="263"/>
        </pc:sldMkLst>
      </pc:sldChg>
      <pc:sldChg chg="del">
        <pc:chgData name="Tōshirō Hitsugaya" userId="a7559cd061a41bbe" providerId="LiveId" clId="{95B2316C-1FD4-44EC-AF15-705F6879C723}" dt="2021-05-24T01:05:47.410" v="25" actId="47"/>
        <pc:sldMkLst>
          <pc:docMk/>
          <pc:sldMk cId="0" sldId="264"/>
        </pc:sldMkLst>
      </pc:sldChg>
      <pc:sldChg chg="del">
        <pc:chgData name="Tōshirō Hitsugaya" userId="a7559cd061a41bbe" providerId="LiveId" clId="{95B2316C-1FD4-44EC-AF15-705F6879C723}" dt="2021-05-24T01:05:47.021" v="24" actId="47"/>
        <pc:sldMkLst>
          <pc:docMk/>
          <pc:sldMk cId="0" sldId="265"/>
        </pc:sldMkLst>
      </pc:sldChg>
      <pc:sldChg chg="del">
        <pc:chgData name="Tōshirō Hitsugaya" userId="a7559cd061a41bbe" providerId="LiveId" clId="{95B2316C-1FD4-44EC-AF15-705F6879C723}" dt="2021-05-24T01:05:46.550" v="23" actId="47"/>
        <pc:sldMkLst>
          <pc:docMk/>
          <pc:sldMk cId="0" sldId="266"/>
        </pc:sldMkLst>
      </pc:sldChg>
      <pc:sldChg chg="del">
        <pc:chgData name="Tōshirō Hitsugaya" userId="a7559cd061a41bbe" providerId="LiveId" clId="{95B2316C-1FD4-44EC-AF15-705F6879C723}" dt="2021-05-24T01:05:46.013" v="22" actId="47"/>
        <pc:sldMkLst>
          <pc:docMk/>
          <pc:sldMk cId="0" sldId="267"/>
        </pc:sldMkLst>
      </pc:sldChg>
      <pc:sldChg chg="del">
        <pc:chgData name="Tōshirō Hitsugaya" userId="a7559cd061a41bbe" providerId="LiveId" clId="{95B2316C-1FD4-44EC-AF15-705F6879C723}" dt="2021-05-24T01:05:45.343" v="21" actId="47"/>
        <pc:sldMkLst>
          <pc:docMk/>
          <pc:sldMk cId="0" sldId="268"/>
        </pc:sldMkLst>
      </pc:sldChg>
      <pc:sldChg chg="del">
        <pc:chgData name="Tōshirō Hitsugaya" userId="a7559cd061a41bbe" providerId="LiveId" clId="{95B2316C-1FD4-44EC-AF15-705F6879C723}" dt="2021-05-24T01:05:44.266" v="20" actId="47"/>
        <pc:sldMkLst>
          <pc:docMk/>
          <pc:sldMk cId="0" sldId="269"/>
        </pc:sldMkLst>
      </pc:sldChg>
      <pc:sldChg chg="del">
        <pc:chgData name="Tōshirō Hitsugaya" userId="a7559cd061a41bbe" providerId="LiveId" clId="{95B2316C-1FD4-44EC-AF15-705F6879C723}" dt="2021-05-24T01:05:43.276" v="19" actId="47"/>
        <pc:sldMkLst>
          <pc:docMk/>
          <pc:sldMk cId="0" sldId="270"/>
        </pc:sldMkLst>
      </pc:sldChg>
      <pc:sldChg chg="del">
        <pc:chgData name="Tōshirō Hitsugaya" userId="a7559cd061a41bbe" providerId="LiveId" clId="{95B2316C-1FD4-44EC-AF15-705F6879C723}" dt="2021-05-24T01:05:41.783" v="18" actId="47"/>
        <pc:sldMkLst>
          <pc:docMk/>
          <pc:sldMk cId="0" sldId="271"/>
        </pc:sldMkLst>
      </pc:sldChg>
      <pc:sldChg chg="addSp delSp modSp add del mod">
        <pc:chgData name="Tōshirō Hitsugaya" userId="a7559cd061a41bbe" providerId="LiveId" clId="{95B2316C-1FD4-44EC-AF15-705F6879C723}" dt="2021-05-24T01:16:10.035" v="150" actId="113"/>
        <pc:sldMkLst>
          <pc:docMk/>
          <pc:sldMk cId="0" sldId="272"/>
        </pc:sldMkLst>
        <pc:spChg chg="add del mod">
          <ac:chgData name="Tōshirō Hitsugaya" userId="a7559cd061a41bbe" providerId="LiveId" clId="{95B2316C-1FD4-44EC-AF15-705F6879C723}" dt="2021-05-24T01:09:15.801" v="106"/>
          <ac:spMkLst>
            <pc:docMk/>
            <pc:sldMk cId="0" sldId="272"/>
            <ac:spMk id="2" creationId="{B51FF8BB-5826-444B-9C91-97E4E266C14A}"/>
          </ac:spMkLst>
        </pc:spChg>
        <pc:spChg chg="add mod">
          <ac:chgData name="Tōshirō Hitsugaya" userId="a7559cd061a41bbe" providerId="LiveId" clId="{95B2316C-1FD4-44EC-AF15-705F6879C723}" dt="2021-05-24T01:16:10.035" v="150" actId="113"/>
          <ac:spMkLst>
            <pc:docMk/>
            <pc:sldMk cId="0" sldId="272"/>
            <ac:spMk id="3" creationId="{A79D5B62-DB58-4810-8B23-E0BB700574A3}"/>
          </ac:spMkLst>
        </pc:spChg>
        <pc:spChg chg="mod">
          <ac:chgData name="Tōshirō Hitsugaya" userId="a7559cd061a41bbe" providerId="LiveId" clId="{95B2316C-1FD4-44EC-AF15-705F6879C723}" dt="2021-05-24T01:09:27.186" v="110" actId="122"/>
          <ac:spMkLst>
            <pc:docMk/>
            <pc:sldMk cId="0" sldId="272"/>
            <ac:spMk id="221" creationId="{00000000-0000-0000-0000-000000000000}"/>
          </ac:spMkLst>
        </pc:spChg>
        <pc:spChg chg="del">
          <ac:chgData name="Tōshirō Hitsugaya" userId="a7559cd061a41bbe" providerId="LiveId" clId="{95B2316C-1FD4-44EC-AF15-705F6879C723}" dt="2021-05-24T01:06:08.687" v="44" actId="478"/>
          <ac:spMkLst>
            <pc:docMk/>
            <pc:sldMk cId="0" sldId="272"/>
            <ac:spMk id="224" creationId="{00000000-0000-0000-0000-000000000000}"/>
          </ac:spMkLst>
        </pc:spChg>
        <pc:spChg chg="del">
          <ac:chgData name="Tōshirō Hitsugaya" userId="a7559cd061a41bbe" providerId="LiveId" clId="{95B2316C-1FD4-44EC-AF15-705F6879C723}" dt="2021-05-24T01:06:09.819" v="45" actId="478"/>
          <ac:spMkLst>
            <pc:docMk/>
            <pc:sldMk cId="0" sldId="272"/>
            <ac:spMk id="225" creationId="{00000000-0000-0000-0000-000000000000}"/>
          </ac:spMkLst>
        </pc:spChg>
        <pc:spChg chg="del mod">
          <ac:chgData name="Tōshirō Hitsugaya" userId="a7559cd061a41bbe" providerId="LiveId" clId="{95B2316C-1FD4-44EC-AF15-705F6879C723}" dt="2021-05-24T01:06:07.534" v="43" actId="478"/>
          <ac:spMkLst>
            <pc:docMk/>
            <pc:sldMk cId="0" sldId="272"/>
            <ac:spMk id="226" creationId="{00000000-0000-0000-0000-000000000000}"/>
          </ac:spMkLst>
        </pc:spChg>
        <pc:picChg chg="add mod">
          <ac:chgData name="Tōshirō Hitsugaya" userId="a7559cd061a41bbe" providerId="LiveId" clId="{95B2316C-1FD4-44EC-AF15-705F6879C723}" dt="2021-05-24T01:10:07.782" v="149" actId="1076"/>
          <ac:picMkLst>
            <pc:docMk/>
            <pc:sldMk cId="0" sldId="272"/>
            <ac:picMk id="5" creationId="{6D72EDA8-3EA8-4445-81FE-33848BBE9D26}"/>
          </ac:picMkLst>
        </pc:picChg>
        <pc:cxnChg chg="del">
          <ac:chgData name="Tōshirō Hitsugaya" userId="a7559cd061a41bbe" providerId="LiveId" clId="{95B2316C-1FD4-44EC-AF15-705F6879C723}" dt="2021-05-24T01:06:01.323" v="39" actId="478"/>
          <ac:cxnSpMkLst>
            <pc:docMk/>
            <pc:sldMk cId="0" sldId="272"/>
            <ac:cxnSpMk id="222" creationId="{00000000-0000-0000-0000-000000000000}"/>
          </ac:cxnSpMkLst>
        </pc:cxnChg>
        <pc:cxnChg chg="del">
          <ac:chgData name="Tōshirō Hitsugaya" userId="a7559cd061a41bbe" providerId="LiveId" clId="{95B2316C-1FD4-44EC-AF15-705F6879C723}" dt="2021-05-24T01:05:58.661" v="37" actId="478"/>
          <ac:cxnSpMkLst>
            <pc:docMk/>
            <pc:sldMk cId="0" sldId="272"/>
            <ac:cxnSpMk id="223" creationId="{00000000-0000-0000-0000-000000000000}"/>
          </ac:cxnSpMkLst>
        </pc:cxnChg>
        <pc:cxnChg chg="del">
          <ac:chgData name="Tōshirō Hitsugaya" userId="a7559cd061a41bbe" providerId="LiveId" clId="{95B2316C-1FD4-44EC-AF15-705F6879C723}" dt="2021-05-24T01:06:00.483" v="38" actId="478"/>
          <ac:cxnSpMkLst>
            <pc:docMk/>
            <pc:sldMk cId="0" sldId="272"/>
            <ac:cxnSpMk id="227" creationId="{00000000-0000-0000-0000-000000000000}"/>
          </ac:cxnSpMkLst>
        </pc:cxnChg>
      </pc:sldChg>
      <pc:sldChg chg="del">
        <pc:chgData name="Tōshirō Hitsugaya" userId="a7559cd061a41bbe" providerId="LiveId" clId="{95B2316C-1FD4-44EC-AF15-705F6879C723}" dt="2021-05-24T01:05:37.399" v="17" actId="47"/>
        <pc:sldMkLst>
          <pc:docMk/>
          <pc:sldMk cId="0" sldId="273"/>
        </pc:sldMkLst>
      </pc:sldChg>
      <pc:sldChg chg="new del">
        <pc:chgData name="Tōshirō Hitsugaya" userId="a7559cd061a41bbe" providerId="LiveId" clId="{95B2316C-1FD4-44EC-AF15-705F6879C723}" dt="2021-05-24T01:08:57.021" v="97" actId="680"/>
        <pc:sldMkLst>
          <pc:docMk/>
          <pc:sldMk cId="409960141" sldId="273"/>
        </pc:sldMkLst>
      </pc:sldChg>
      <pc:sldChg chg="new del">
        <pc:chgData name="Tōshirō Hitsugaya" userId="a7559cd061a41bbe" providerId="LiveId" clId="{95B2316C-1FD4-44EC-AF15-705F6879C723}" dt="2021-05-24T01:09:09.711" v="103" actId="680"/>
        <pc:sldMkLst>
          <pc:docMk/>
          <pc:sldMk cId="1275189727" sldId="273"/>
        </pc:sldMkLst>
      </pc:sldChg>
      <pc:sldChg chg="new del">
        <pc:chgData name="Tōshirō Hitsugaya" userId="a7559cd061a41bbe" providerId="LiveId" clId="{95B2316C-1FD4-44EC-AF15-705F6879C723}" dt="2021-05-24T01:09:04.032" v="99" actId="680"/>
        <pc:sldMkLst>
          <pc:docMk/>
          <pc:sldMk cId="1871238091" sldId="273"/>
        </pc:sldMkLst>
      </pc:sldChg>
      <pc:sldChg chg="addSp modSp new mod">
        <pc:chgData name="Tōshirō Hitsugaya" userId="a7559cd061a41bbe" providerId="LiveId" clId="{95B2316C-1FD4-44EC-AF15-705F6879C723}" dt="2021-05-24T01:17:24.200" v="179" actId="14100"/>
        <pc:sldMkLst>
          <pc:docMk/>
          <pc:sldMk cId="2305999594" sldId="273"/>
        </pc:sldMkLst>
        <pc:spChg chg="mod">
          <ac:chgData name="Tōshirō Hitsugaya" userId="a7559cd061a41bbe" providerId="LiveId" clId="{95B2316C-1FD4-44EC-AF15-705F6879C723}" dt="2021-05-24T01:17:03.638" v="173" actId="122"/>
          <ac:spMkLst>
            <pc:docMk/>
            <pc:sldMk cId="2305999594" sldId="273"/>
            <ac:spMk id="2" creationId="{D23A0F17-9994-478D-BEC1-336ADE356524}"/>
          </ac:spMkLst>
        </pc:spChg>
        <pc:picChg chg="add mod">
          <ac:chgData name="Tōshirō Hitsugaya" userId="a7559cd061a41bbe" providerId="LiveId" clId="{95B2316C-1FD4-44EC-AF15-705F6879C723}" dt="2021-05-24T01:17:24.200" v="179" actId="14100"/>
          <ac:picMkLst>
            <pc:docMk/>
            <pc:sldMk cId="2305999594" sldId="273"/>
            <ac:picMk id="5" creationId="{3E009659-CE7F-465E-95AB-30BF3AA29C6C}"/>
          </ac:picMkLst>
        </pc:picChg>
      </pc:sldChg>
      <pc:sldChg chg="new del">
        <pc:chgData name="Tōshirō Hitsugaya" userId="a7559cd061a41bbe" providerId="LiveId" clId="{95B2316C-1FD4-44EC-AF15-705F6879C723}" dt="2021-05-24T01:09:07.410" v="101" actId="680"/>
        <pc:sldMkLst>
          <pc:docMk/>
          <pc:sldMk cId="2932495648" sldId="273"/>
        </pc:sldMkLst>
      </pc:sldChg>
      <pc:sldChg chg="del">
        <pc:chgData name="Tōshirō Hitsugaya" userId="a7559cd061a41bbe" providerId="LiveId" clId="{95B2316C-1FD4-44EC-AF15-705F6879C723}" dt="2021-05-24T01:05:36.730" v="16" actId="47"/>
        <pc:sldMkLst>
          <pc:docMk/>
          <pc:sldMk cId="0" sldId="274"/>
        </pc:sldMkLst>
      </pc:sldChg>
      <pc:sldChg chg="addSp modSp add mod">
        <pc:chgData name="Tōshirō Hitsugaya" userId="a7559cd061a41bbe" providerId="LiveId" clId="{95B2316C-1FD4-44EC-AF15-705F6879C723}" dt="2021-05-24T01:38:54.032" v="352" actId="1076"/>
        <pc:sldMkLst>
          <pc:docMk/>
          <pc:sldMk cId="627829893" sldId="274"/>
        </pc:sldMkLst>
        <pc:spChg chg="mod">
          <ac:chgData name="Tōshirō Hitsugaya" userId="a7559cd061a41bbe" providerId="LiveId" clId="{95B2316C-1FD4-44EC-AF15-705F6879C723}" dt="2021-05-24T01:18:46.447" v="202" actId="20577"/>
          <ac:spMkLst>
            <pc:docMk/>
            <pc:sldMk cId="627829893" sldId="274"/>
            <ac:spMk id="2" creationId="{D23A0F17-9994-478D-BEC1-336ADE356524}"/>
          </ac:spMkLst>
        </pc:spChg>
        <pc:picChg chg="add mod">
          <ac:chgData name="Tōshirō Hitsugaya" userId="a7559cd061a41bbe" providerId="LiveId" clId="{95B2316C-1FD4-44EC-AF15-705F6879C723}" dt="2021-05-24T01:38:43.440" v="349" actId="1076"/>
          <ac:picMkLst>
            <pc:docMk/>
            <pc:sldMk cId="627829893" sldId="274"/>
            <ac:picMk id="5" creationId="{A3509EBF-EB91-42F3-8E31-7E22A830F713}"/>
          </ac:picMkLst>
        </pc:picChg>
        <pc:picChg chg="add mod">
          <ac:chgData name="Tōshirō Hitsugaya" userId="a7559cd061a41bbe" providerId="LiveId" clId="{95B2316C-1FD4-44EC-AF15-705F6879C723}" dt="2021-05-24T01:38:54.032" v="352" actId="1076"/>
          <ac:picMkLst>
            <pc:docMk/>
            <pc:sldMk cId="627829893" sldId="274"/>
            <ac:picMk id="7" creationId="{CB2838F5-E643-4965-8920-7E5F9A08B554}"/>
          </ac:picMkLst>
        </pc:picChg>
      </pc:sldChg>
      <pc:sldChg chg="del">
        <pc:chgData name="Tōshirō Hitsugaya" userId="a7559cd061a41bbe" providerId="LiveId" clId="{95B2316C-1FD4-44EC-AF15-705F6879C723}" dt="2021-05-24T01:05:36.407" v="15" actId="47"/>
        <pc:sldMkLst>
          <pc:docMk/>
          <pc:sldMk cId="0" sldId="275"/>
        </pc:sldMkLst>
      </pc:sldChg>
      <pc:sldChg chg="addSp modSp add mod">
        <pc:chgData name="Tōshirō Hitsugaya" userId="a7559cd061a41bbe" providerId="LiveId" clId="{95B2316C-1FD4-44EC-AF15-705F6879C723}" dt="2021-05-24T01:24:17.834" v="280" actId="20577"/>
        <pc:sldMkLst>
          <pc:docMk/>
          <pc:sldMk cId="1610155108" sldId="275"/>
        </pc:sldMkLst>
        <pc:spChg chg="mod">
          <ac:chgData name="Tōshirō Hitsugaya" userId="a7559cd061a41bbe" providerId="LiveId" clId="{95B2316C-1FD4-44EC-AF15-705F6879C723}" dt="2021-05-24T01:24:17.834" v="280" actId="20577"/>
          <ac:spMkLst>
            <pc:docMk/>
            <pc:sldMk cId="1610155108" sldId="275"/>
            <ac:spMk id="2" creationId="{D23A0F17-9994-478D-BEC1-336ADE356524}"/>
          </ac:spMkLst>
        </pc:spChg>
        <pc:picChg chg="add mod">
          <ac:chgData name="Tōshirō Hitsugaya" userId="a7559cd061a41bbe" providerId="LiveId" clId="{95B2316C-1FD4-44EC-AF15-705F6879C723}" dt="2021-05-24T01:23:51.269" v="243" actId="1076"/>
          <ac:picMkLst>
            <pc:docMk/>
            <pc:sldMk cId="1610155108" sldId="275"/>
            <ac:picMk id="5" creationId="{E9772546-AB97-45D4-850B-FFE49DFB7AFD}"/>
          </ac:picMkLst>
        </pc:picChg>
      </pc:sldChg>
      <pc:sldChg chg="del">
        <pc:chgData name="Tōshirō Hitsugaya" userId="a7559cd061a41bbe" providerId="LiveId" clId="{95B2316C-1FD4-44EC-AF15-705F6879C723}" dt="2021-05-24T01:05:36.201" v="14" actId="47"/>
        <pc:sldMkLst>
          <pc:docMk/>
          <pc:sldMk cId="0" sldId="276"/>
        </pc:sldMkLst>
      </pc:sldChg>
      <pc:sldChg chg="addSp modSp add mod">
        <pc:chgData name="Tōshirō Hitsugaya" userId="a7559cd061a41bbe" providerId="LiveId" clId="{95B2316C-1FD4-44EC-AF15-705F6879C723}" dt="2021-05-24T01:27:44.624" v="299" actId="1076"/>
        <pc:sldMkLst>
          <pc:docMk/>
          <pc:sldMk cId="3132238070" sldId="276"/>
        </pc:sldMkLst>
        <pc:spChg chg="mod">
          <ac:chgData name="Tōshirō Hitsugaya" userId="a7559cd061a41bbe" providerId="LiveId" clId="{95B2316C-1FD4-44EC-AF15-705F6879C723}" dt="2021-05-24T01:27:25.148" v="294" actId="122"/>
          <ac:spMkLst>
            <pc:docMk/>
            <pc:sldMk cId="3132238070" sldId="276"/>
            <ac:spMk id="2" creationId="{D23A0F17-9994-478D-BEC1-336ADE356524}"/>
          </ac:spMkLst>
        </pc:spChg>
        <pc:picChg chg="add mod">
          <ac:chgData name="Tōshirō Hitsugaya" userId="a7559cd061a41bbe" providerId="LiveId" clId="{95B2316C-1FD4-44EC-AF15-705F6879C723}" dt="2021-05-24T01:27:44.624" v="299" actId="1076"/>
          <ac:picMkLst>
            <pc:docMk/>
            <pc:sldMk cId="3132238070" sldId="276"/>
            <ac:picMk id="5" creationId="{D65DE969-DA58-4364-9ED5-960A8EC0DF92}"/>
          </ac:picMkLst>
        </pc:picChg>
      </pc:sldChg>
      <pc:sldChg chg="del">
        <pc:chgData name="Tōshirō Hitsugaya" userId="a7559cd061a41bbe" providerId="LiveId" clId="{95B2316C-1FD4-44EC-AF15-705F6879C723}" dt="2021-05-24T01:05:35.839" v="13" actId="47"/>
        <pc:sldMkLst>
          <pc:docMk/>
          <pc:sldMk cId="0" sldId="277"/>
        </pc:sldMkLst>
      </pc:sldChg>
      <pc:sldChg chg="addSp modSp add mod">
        <pc:chgData name="Tōshirō Hitsugaya" userId="a7559cd061a41bbe" providerId="LiveId" clId="{95B2316C-1FD4-44EC-AF15-705F6879C723}" dt="2021-05-24T01:40:24.546" v="363" actId="1076"/>
        <pc:sldMkLst>
          <pc:docMk/>
          <pc:sldMk cId="3812971784" sldId="277"/>
        </pc:sldMkLst>
        <pc:spChg chg="mod">
          <ac:chgData name="Tōshirō Hitsugaya" userId="a7559cd061a41bbe" providerId="LiveId" clId="{95B2316C-1FD4-44EC-AF15-705F6879C723}" dt="2021-05-24T01:34:30.733" v="336" actId="122"/>
          <ac:spMkLst>
            <pc:docMk/>
            <pc:sldMk cId="3812971784" sldId="277"/>
            <ac:spMk id="2" creationId="{D23A0F17-9994-478D-BEC1-336ADE356524}"/>
          </ac:spMkLst>
        </pc:spChg>
        <pc:picChg chg="add mod">
          <ac:chgData name="Tōshirō Hitsugaya" userId="a7559cd061a41bbe" providerId="LiveId" clId="{95B2316C-1FD4-44EC-AF15-705F6879C723}" dt="2021-05-24T01:40:19.525" v="362" actId="1076"/>
          <ac:picMkLst>
            <pc:docMk/>
            <pc:sldMk cId="3812971784" sldId="277"/>
            <ac:picMk id="5" creationId="{1301A390-19BB-4511-A03D-F67181D501F6}"/>
          </ac:picMkLst>
        </pc:picChg>
        <pc:picChg chg="add mod">
          <ac:chgData name="Tōshirō Hitsugaya" userId="a7559cd061a41bbe" providerId="LiveId" clId="{95B2316C-1FD4-44EC-AF15-705F6879C723}" dt="2021-05-24T01:40:24.546" v="363" actId="1076"/>
          <ac:picMkLst>
            <pc:docMk/>
            <pc:sldMk cId="3812971784" sldId="277"/>
            <ac:picMk id="7" creationId="{25D46220-BEE5-41D8-8ECC-12F96DD9F950}"/>
          </ac:picMkLst>
        </pc:picChg>
      </pc:sldChg>
      <pc:sldChg chg="del">
        <pc:chgData name="Tōshirō Hitsugaya" userId="a7559cd061a41bbe" providerId="LiveId" clId="{95B2316C-1FD4-44EC-AF15-705F6879C723}" dt="2021-05-24T01:05:35.564" v="12" actId="47"/>
        <pc:sldMkLst>
          <pc:docMk/>
          <pc:sldMk cId="0" sldId="278"/>
        </pc:sldMkLst>
      </pc:sldChg>
      <pc:sldChg chg="add">
        <pc:chgData name="Tōshirō Hitsugaya" userId="a7559cd061a41bbe" providerId="LiveId" clId="{95B2316C-1FD4-44EC-AF15-705F6879C723}" dt="2021-05-24T01:16:22.725" v="156"/>
        <pc:sldMkLst>
          <pc:docMk/>
          <pc:sldMk cId="2807554421" sldId="278"/>
        </pc:sldMkLst>
      </pc:sldChg>
      <pc:sldChg chg="del">
        <pc:chgData name="Tōshirō Hitsugaya" userId="a7559cd061a41bbe" providerId="LiveId" clId="{95B2316C-1FD4-44EC-AF15-705F6879C723}" dt="2021-05-24T01:05:35.292" v="11" actId="47"/>
        <pc:sldMkLst>
          <pc:docMk/>
          <pc:sldMk cId="0" sldId="279"/>
        </pc:sldMkLst>
      </pc:sldChg>
      <pc:sldChg chg="add">
        <pc:chgData name="Tōshirō Hitsugaya" userId="a7559cd061a41bbe" providerId="LiveId" clId="{95B2316C-1FD4-44EC-AF15-705F6879C723}" dt="2021-05-24T01:16:22.869" v="157"/>
        <pc:sldMkLst>
          <pc:docMk/>
          <pc:sldMk cId="358660279" sldId="279"/>
        </pc:sldMkLst>
      </pc:sldChg>
      <pc:sldChg chg="del">
        <pc:chgData name="Tōshirō Hitsugaya" userId="a7559cd061a41bbe" providerId="LiveId" clId="{95B2316C-1FD4-44EC-AF15-705F6879C723}" dt="2021-05-24T01:05:34.967" v="10" actId="47"/>
        <pc:sldMkLst>
          <pc:docMk/>
          <pc:sldMk cId="0" sldId="280"/>
        </pc:sldMkLst>
      </pc:sldChg>
      <pc:sldChg chg="del">
        <pc:chgData name="Tōshirō Hitsugaya" userId="a7559cd061a41bbe" providerId="LiveId" clId="{95B2316C-1FD4-44EC-AF15-705F6879C723}" dt="2021-05-24T01:05:34.792" v="9" actId="47"/>
        <pc:sldMkLst>
          <pc:docMk/>
          <pc:sldMk cId="0" sldId="281"/>
        </pc:sldMkLst>
      </pc:sldChg>
      <pc:sldChg chg="del">
        <pc:chgData name="Tōshirō Hitsugaya" userId="a7559cd061a41bbe" providerId="LiveId" clId="{95B2316C-1FD4-44EC-AF15-705F6879C723}" dt="2021-05-24T01:05:34.130" v="8" actId="47"/>
        <pc:sldMkLst>
          <pc:docMk/>
          <pc:sldMk cId="0" sldId="282"/>
        </pc:sldMkLst>
      </pc:sldChg>
      <pc:sldChg chg="del">
        <pc:chgData name="Tōshirō Hitsugaya" userId="a7559cd061a41bbe" providerId="LiveId" clId="{95B2316C-1FD4-44EC-AF15-705F6879C723}" dt="2021-05-24T01:05:33.538" v="7" actId="47"/>
        <pc:sldMkLst>
          <pc:docMk/>
          <pc:sldMk cId="0" sldId="283"/>
        </pc:sldMkLst>
      </pc:sldChg>
      <pc:sldChg chg="del">
        <pc:chgData name="Tōshirō Hitsugaya" userId="a7559cd061a41bbe" providerId="LiveId" clId="{95B2316C-1FD4-44EC-AF15-705F6879C723}" dt="2021-05-24T01:05:32.928" v="6" actId="47"/>
        <pc:sldMkLst>
          <pc:docMk/>
          <pc:sldMk cId="0" sldId="284"/>
        </pc:sldMkLst>
      </pc:sldChg>
      <pc:sldChg chg="del">
        <pc:chgData name="Tōshirō Hitsugaya" userId="a7559cd061a41bbe" providerId="LiveId" clId="{95B2316C-1FD4-44EC-AF15-705F6879C723}" dt="2021-05-24T01:05:32.278" v="5" actId="47"/>
        <pc:sldMkLst>
          <pc:docMk/>
          <pc:sldMk cId="0" sldId="285"/>
        </pc:sldMkLst>
      </pc:sldChg>
      <pc:sldChg chg="del">
        <pc:chgData name="Tōshirō Hitsugaya" userId="a7559cd061a41bbe" providerId="LiveId" clId="{95B2316C-1FD4-44EC-AF15-705F6879C723}" dt="2021-05-24T01:05:31.429" v="4" actId="47"/>
        <pc:sldMkLst>
          <pc:docMk/>
          <pc:sldMk cId="0" sldId="286"/>
        </pc:sldMkLst>
      </pc:sldChg>
      <pc:sldChg chg="del">
        <pc:chgData name="Tōshirō Hitsugaya" userId="a7559cd061a41bbe" providerId="LiveId" clId="{95B2316C-1FD4-44EC-AF15-705F6879C723}" dt="2021-05-24T01:05:30.500" v="3" actId="47"/>
        <pc:sldMkLst>
          <pc:docMk/>
          <pc:sldMk cId="0" sldId="287"/>
        </pc:sldMkLst>
      </pc:sldChg>
      <pc:sldChg chg="del">
        <pc:chgData name="Tōshirō Hitsugaya" userId="a7559cd061a41bbe" providerId="LiveId" clId="{95B2316C-1FD4-44EC-AF15-705F6879C723}" dt="2021-05-24T01:05:29.569" v="2" actId="47"/>
        <pc:sldMkLst>
          <pc:docMk/>
          <pc:sldMk cId="0" sldId="288"/>
        </pc:sldMkLst>
      </pc:sldChg>
      <pc:sldChg chg="del">
        <pc:chgData name="Tōshirō Hitsugaya" userId="a7559cd061a41bbe" providerId="LiveId" clId="{95B2316C-1FD4-44EC-AF15-705F6879C723}" dt="2021-05-24T01:05:24.760" v="1" actId="47"/>
        <pc:sldMkLst>
          <pc:docMk/>
          <pc:sldMk cId="0" sldId="289"/>
        </pc:sldMkLst>
      </pc:sldChg>
      <pc:sldChg chg="del">
        <pc:chgData name="Tōshirō Hitsugaya" userId="a7559cd061a41bbe" providerId="LiveId" clId="{95B2316C-1FD4-44EC-AF15-705F6879C723}" dt="2021-05-24T01:05:23.249" v="0" actId="47"/>
        <pc:sldMkLst>
          <pc:docMk/>
          <pc:sldMk cId="0" sldId="290"/>
        </pc:sldMkLst>
      </pc:sldChg>
      <pc:sldChg chg="del">
        <pc:chgData name="Tōshirō Hitsugaya" userId="a7559cd061a41bbe" providerId="LiveId" clId="{95B2316C-1FD4-44EC-AF15-705F6879C723}" dt="2021-05-24T01:05:23.249" v="0" actId="47"/>
        <pc:sldMkLst>
          <pc:docMk/>
          <pc:sldMk cId="0" sldId="291"/>
        </pc:sldMkLst>
      </pc:sldChg>
      <pc:sldChg chg="del">
        <pc:chgData name="Tōshirō Hitsugaya" userId="a7559cd061a41bbe" providerId="LiveId" clId="{95B2316C-1FD4-44EC-AF15-705F6879C723}" dt="2021-05-24T01:05:23.249" v="0" actId="47"/>
        <pc:sldMkLst>
          <pc:docMk/>
          <pc:sldMk cId="0" sldId="292"/>
        </pc:sldMkLst>
      </pc:sldChg>
      <pc:sldChg chg="del">
        <pc:chgData name="Tōshirō Hitsugaya" userId="a7559cd061a41bbe" providerId="LiveId" clId="{95B2316C-1FD4-44EC-AF15-705F6879C723}" dt="2021-05-24T01:05:23.249" v="0" actId="47"/>
        <pc:sldMkLst>
          <pc:docMk/>
          <pc:sldMk cId="0" sldId="293"/>
        </pc:sldMkLst>
      </pc:sldChg>
      <pc:sldChg chg="del">
        <pc:chgData name="Tōshirō Hitsugaya" userId="a7559cd061a41bbe" providerId="LiveId" clId="{95B2316C-1FD4-44EC-AF15-705F6879C723}" dt="2021-05-24T01:05:23.249" v="0" actId="47"/>
        <pc:sldMkLst>
          <pc:docMk/>
          <pc:sldMk cId="0" sldId="294"/>
        </pc:sldMkLst>
      </pc:sldChg>
      <pc:sldMasterChg chg="addSldLayout delSldLayout">
        <pc:chgData name="Tōshirō Hitsugaya" userId="a7559cd061a41bbe" providerId="LiveId" clId="{95B2316C-1FD4-44EC-AF15-705F6879C723}" dt="2021-05-24T01:05:55.352" v="36" actId="47"/>
        <pc:sldMasterMkLst>
          <pc:docMk/>
          <pc:sldMasterMk cId="0" sldId="2147483658"/>
        </pc:sldMasterMkLst>
        <pc:sldLayoutChg chg="del">
          <pc:chgData name="Tōshirō Hitsugaya" userId="a7559cd061a41bbe" providerId="LiveId" clId="{95B2316C-1FD4-44EC-AF15-705F6879C723}" dt="2021-05-24T01:05:34.792" v="9" actId="47"/>
          <pc:sldLayoutMkLst>
            <pc:docMk/>
            <pc:sldMasterMk cId="0" sldId="2147483658"/>
            <pc:sldLayoutMk cId="0" sldId="2147483649"/>
          </pc:sldLayoutMkLst>
        </pc:sldLayoutChg>
        <pc:sldLayoutChg chg="add del">
          <pc:chgData name="Tōshirō Hitsugaya" userId="a7559cd061a41bbe" providerId="LiveId" clId="{95B2316C-1FD4-44EC-AF15-705F6879C723}" dt="2021-05-24T01:05:55.352" v="36" actId="47"/>
          <pc:sldLayoutMkLst>
            <pc:docMk/>
            <pc:sldMasterMk cId="0" sldId="2147483658"/>
            <pc:sldLayoutMk cId="0" sldId="2147483651"/>
          </pc:sldLayoutMkLst>
        </pc:sldLayoutChg>
        <pc:sldLayoutChg chg="add del">
          <pc:chgData name="Tōshirō Hitsugaya" userId="a7559cd061a41bbe" providerId="LiveId" clId="{95B2316C-1FD4-44EC-AF15-705F6879C723}" dt="2021-05-24T01:05:54.049" v="34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Tōshirō Hitsugaya" userId="a7559cd061a41bbe" providerId="LiveId" clId="{95B2316C-1FD4-44EC-AF15-705F6879C723}" dt="2021-05-24T01:05:47.410" v="25" actId="47"/>
          <pc:sldLayoutMkLst>
            <pc:docMk/>
            <pc:sldMasterMk cId="0" sldId="2147483658"/>
            <pc:sldLayoutMk cId="0" sldId="2147483653"/>
          </pc:sldLayoutMkLst>
        </pc:sldLayoutChg>
        <pc:sldLayoutChg chg="add del">
          <pc:chgData name="Tōshirō Hitsugaya" userId="a7559cd061a41bbe" providerId="LiveId" clId="{95B2316C-1FD4-44EC-AF15-705F6879C723}" dt="2021-05-24T01:05:51.804" v="33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Tōshirō Hitsugaya" userId="a7559cd061a41bbe" providerId="LiveId" clId="{95B2316C-1FD4-44EC-AF15-705F6879C723}" dt="2021-05-24T01:05:36.730" v="16" actId="47"/>
          <pc:sldLayoutMkLst>
            <pc:docMk/>
            <pc:sldMasterMk cId="0" sldId="2147483658"/>
            <pc:sldLayoutMk cId="0" sldId="2147483655"/>
          </pc:sldLayoutMkLst>
        </pc:sldLayoutChg>
        <pc:sldLayoutChg chg="add del">
          <pc:chgData name="Tōshirō Hitsugaya" userId="a7559cd061a41bbe" providerId="LiveId" clId="{95B2316C-1FD4-44EC-AF15-705F6879C723}" dt="2021-05-24T01:05:54.689" v="35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079574" y="2084663"/>
            <a:ext cx="7282564" cy="1711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HRM PRESENTATION </a:t>
            </a:r>
            <a:endParaRPr sz="5400" dirty="0"/>
          </a:p>
        </p:txBody>
      </p:sp>
      <p:sp>
        <p:nvSpPr>
          <p:cNvPr id="3" name="Google Shape;71;p12">
            <a:extLst>
              <a:ext uri="{FF2B5EF4-FFF2-40B4-BE49-F238E27FC236}">
                <a16:creationId xmlns:a16="http://schemas.microsoft.com/office/drawing/2014/main" id="{DF8AB328-ADD4-44AF-898F-AAFE88C65964}"/>
              </a:ext>
            </a:extLst>
          </p:cNvPr>
          <p:cNvSpPr txBox="1">
            <a:spLocks/>
          </p:cNvSpPr>
          <p:nvPr/>
        </p:nvSpPr>
        <p:spPr>
          <a:xfrm>
            <a:off x="1380656" y="3418708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Importance of HR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0F17-9994-478D-BEC1-336ADE3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31FDF-8C24-4A6D-AEE1-81B459523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755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0F17-9994-478D-BEC1-336ADE3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31FDF-8C24-4A6D-AEE1-81B459523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66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472600" y="1839788"/>
            <a:ext cx="3821874" cy="5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</a:rPr>
              <a:t>K191048 (Amman Soomro)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3001736" y="285101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2"/>
                </a:solidFill>
              </a:rPr>
              <a:t>Group Members</a:t>
            </a:r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95EF2D6F-7A2C-44DD-AA53-E8E27A3EE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67" y="1839788"/>
            <a:ext cx="545579" cy="5799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117461B-FBBB-4FF1-AD1C-3D22FBE12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845" y="2693418"/>
            <a:ext cx="579901" cy="579901"/>
          </a:xfrm>
          <a:prstGeom prst="rect">
            <a:avLst/>
          </a:prstGeom>
        </p:spPr>
      </p:pic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020F84CA-CCA0-49A0-8D64-501A58CB0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05" y="3698869"/>
            <a:ext cx="545579" cy="579900"/>
          </a:xfrm>
          <a:prstGeom prst="rect">
            <a:avLst/>
          </a:prstGeom>
        </p:spPr>
      </p:pic>
      <p:sp>
        <p:nvSpPr>
          <p:cNvPr id="17" name="Google Shape;85;p14">
            <a:extLst>
              <a:ext uri="{FF2B5EF4-FFF2-40B4-BE49-F238E27FC236}">
                <a16:creationId xmlns:a16="http://schemas.microsoft.com/office/drawing/2014/main" id="{F3A92B86-8B6F-4F1B-9BCF-A911C2D70276}"/>
              </a:ext>
            </a:extLst>
          </p:cNvPr>
          <p:cNvSpPr txBox="1">
            <a:spLocks/>
          </p:cNvSpPr>
          <p:nvPr/>
        </p:nvSpPr>
        <p:spPr>
          <a:xfrm>
            <a:off x="2472600" y="2723813"/>
            <a:ext cx="3821874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200" b="1" dirty="0">
                <a:solidFill>
                  <a:schemeClr val="dk1"/>
                </a:solidFill>
              </a:rPr>
              <a:t>K191118   (Naba Jafri)</a:t>
            </a:r>
          </a:p>
        </p:txBody>
      </p:sp>
      <p:sp>
        <p:nvSpPr>
          <p:cNvPr id="18" name="Google Shape;85;p14">
            <a:extLst>
              <a:ext uri="{FF2B5EF4-FFF2-40B4-BE49-F238E27FC236}">
                <a16:creationId xmlns:a16="http://schemas.microsoft.com/office/drawing/2014/main" id="{D6B6C279-C3CF-47FD-B90B-BFC4C97C67F5}"/>
              </a:ext>
            </a:extLst>
          </p:cNvPr>
          <p:cNvSpPr txBox="1">
            <a:spLocks/>
          </p:cNvSpPr>
          <p:nvPr/>
        </p:nvSpPr>
        <p:spPr>
          <a:xfrm>
            <a:off x="2472600" y="3698869"/>
            <a:ext cx="3821874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200" b="1" dirty="0">
                <a:solidFill>
                  <a:schemeClr val="dk1"/>
                </a:solidFill>
              </a:rPr>
              <a:t>K191042 (Abdullah Ansari)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“WHY SHOULD WE HIRE YOU?” bec</a:t>
            </a:r>
            <a:r>
              <a:rPr lang="en-US" dirty="0">
                <a:solidFill>
                  <a:schemeClr val="accent1"/>
                </a:solidFill>
              </a:rPr>
              <a:t>au</a:t>
            </a:r>
            <a:r>
              <a:rPr lang="en" dirty="0">
                <a:solidFill>
                  <a:schemeClr val="accent1"/>
                </a:solidFill>
              </a:rPr>
              <a:t>se y’all hiring tf, don’t you all need some help?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Things First</a:t>
            </a:r>
            <a:endParaRPr dirty="0"/>
          </a:p>
        </p:txBody>
      </p: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D5B62-DB58-4810-8B23-E0BB700574A3}"/>
              </a:ext>
            </a:extLst>
          </p:cNvPr>
          <p:cNvSpPr txBox="1"/>
          <p:nvPr/>
        </p:nvSpPr>
        <p:spPr>
          <a:xfrm>
            <a:off x="1250535" y="1010093"/>
            <a:ext cx="668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Appreciate you HR managers</a:t>
            </a:r>
          </a:p>
        </p:txBody>
      </p:sp>
      <p:pic>
        <p:nvPicPr>
          <p:cNvPr id="5" name="Picture 4" descr="A person holding a glass&#10;&#10;Description automatically generated with medium confidence">
            <a:extLst>
              <a:ext uri="{FF2B5EF4-FFF2-40B4-BE49-F238E27FC236}">
                <a16:creationId xmlns:a16="http://schemas.microsoft.com/office/drawing/2014/main" id="{6D72EDA8-3EA8-4445-81FE-33848BBE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067" y="1317870"/>
            <a:ext cx="4821865" cy="3616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0F17-9994-478D-BEC1-336ADE3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 so easy job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31FDF-8C24-4A6D-AEE1-81B459523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E009659-CE7F-465E-95AB-30BF3AA2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22" y="1012355"/>
            <a:ext cx="4668083" cy="39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9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0F17-9994-478D-BEC1-336ADE3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Surrounded by idiots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31FDF-8C24-4A6D-AEE1-81B459523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3509EBF-EB91-42F3-8E31-7E22A830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1139784"/>
            <a:ext cx="3324215" cy="3454067"/>
          </a:xfrm>
          <a:prstGeom prst="rect">
            <a:avLst/>
          </a:prstGeom>
        </p:spPr>
      </p:pic>
      <p:pic>
        <p:nvPicPr>
          <p:cNvPr id="7" name="Picture 6" descr="A dog in a cage&#10;&#10;Description automatically generated with medium confidence">
            <a:extLst>
              <a:ext uri="{FF2B5EF4-FFF2-40B4-BE49-F238E27FC236}">
                <a16:creationId xmlns:a16="http://schemas.microsoft.com/office/drawing/2014/main" id="{CB2838F5-E643-4965-8920-7E5F9A08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78" y="1342095"/>
            <a:ext cx="4074687" cy="30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2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0F17-9994-478D-BEC1-336ADE3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Higher Authorities exploiting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31FDF-8C24-4A6D-AEE1-81B459523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9772546-AB97-45D4-850B-FFE49DFB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024" y="971615"/>
            <a:ext cx="5625952" cy="393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5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0F17-9994-478D-BEC1-336ADE3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 PAID WELL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31FDF-8C24-4A6D-AEE1-81B459523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D65DE969-DA58-4364-9ED5-960A8EC0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26" y="894649"/>
            <a:ext cx="4011098" cy="40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3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0F17-9994-478D-BEC1-336ADE3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MAKING UP FOR LOOSE ENDS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31FDF-8C24-4A6D-AEE1-81B459523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1301A390-19BB-4511-A03D-F67181D5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41" y="1286199"/>
            <a:ext cx="3126759" cy="3134902"/>
          </a:xfrm>
          <a:prstGeom prst="rect">
            <a:avLst/>
          </a:prstGeom>
        </p:spPr>
      </p:pic>
      <p:pic>
        <p:nvPicPr>
          <p:cNvPr id="7" name="Picture 6" descr="A hand holding a phone&#10;&#10;Description automatically generated with low confidence">
            <a:extLst>
              <a:ext uri="{FF2B5EF4-FFF2-40B4-BE49-F238E27FC236}">
                <a16:creationId xmlns:a16="http://schemas.microsoft.com/office/drawing/2014/main" id="{25D46220-BEE5-41D8-8ECC-12F96DD9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25" y="1286199"/>
            <a:ext cx="3020432" cy="31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71784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79</Words>
  <Application>Microsoft Office PowerPoint</Application>
  <PresentationFormat>On-screen Show (16:9)</PresentationFormat>
  <Paragraphs>24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Quicksand</vt:lpstr>
      <vt:lpstr>Eleanor template</vt:lpstr>
      <vt:lpstr>HRM PRESENTATION </vt:lpstr>
      <vt:lpstr>K191048 (Amman Soomro)</vt:lpstr>
      <vt:lpstr>PowerPoint Presentation</vt:lpstr>
      <vt:lpstr>First Things First</vt:lpstr>
      <vt:lpstr>Not so easy job</vt:lpstr>
      <vt:lpstr>Surrounded by idiots</vt:lpstr>
      <vt:lpstr>Higher Authorities exploiting you</vt:lpstr>
      <vt:lpstr>NOT PAID WELL</vt:lpstr>
      <vt:lpstr>MAKING UP FOR LOOSE ENDS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Tōshirō Hitsugaya</cp:lastModifiedBy>
  <cp:revision>5</cp:revision>
  <dcterms:modified xsi:type="dcterms:W3CDTF">2021-05-24T01:40:24Z</dcterms:modified>
</cp:coreProperties>
</file>