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56" r:id="rId7"/>
    <p:sldId id="257" r:id="rId8"/>
    <p:sldId id="261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3769-EC2C-419D-8F52-D0B87512219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375B-7009-4D35-9997-9572F657C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4086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03" y="2765635"/>
            <a:ext cx="10122793" cy="23074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376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34" y="254207"/>
            <a:ext cx="7315200" cy="659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02" y="1134085"/>
            <a:ext cx="10122793" cy="14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365125"/>
            <a:ext cx="9620517" cy="25712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745163"/>
            <a:ext cx="9427335" cy="34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978" y="2303831"/>
            <a:ext cx="9401578" cy="1186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78" y="365125"/>
            <a:ext cx="9401578" cy="1618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978" y="3810659"/>
            <a:ext cx="9401577" cy="18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62" y="3258814"/>
            <a:ext cx="10349247" cy="1583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2" y="365125"/>
            <a:ext cx="10032642" cy="22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365125"/>
            <a:ext cx="9440215" cy="237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08" y="3010301"/>
            <a:ext cx="9337184" cy="16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791467"/>
            <a:ext cx="10379299" cy="1506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94" y="470693"/>
            <a:ext cx="9659154" cy="151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43275"/>
            <a:ext cx="9762185" cy="26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56" y="122350"/>
            <a:ext cx="4997002" cy="766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28" y="1030288"/>
            <a:ext cx="8916472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following data, determine the percentage of residents that are senior.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3" y="1825625"/>
            <a:ext cx="9259909" cy="35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1027906"/>
            <a:ext cx="10225826" cy="26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1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Bayes’s</a:t>
            </a:r>
            <a:r>
              <a:rPr lang="en-US" b="1" u="sng" dirty="0" smtClean="0"/>
              <a:t> Rule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1989584"/>
            <a:ext cx="9105364" cy="33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</Words>
  <Application>Microsoft Office PowerPoint</Application>
  <PresentationFormat>Custom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the following data, determine the percentage of residents that are senior. </vt:lpstr>
      <vt:lpstr>PowerPoint Presentation</vt:lpstr>
      <vt:lpstr>Bayes’s Rule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Masood</dc:creator>
  <cp:lastModifiedBy>Windows User</cp:lastModifiedBy>
  <cp:revision>4</cp:revision>
  <dcterms:created xsi:type="dcterms:W3CDTF">2020-02-13T06:09:58Z</dcterms:created>
  <dcterms:modified xsi:type="dcterms:W3CDTF">2020-02-19T13:35:46Z</dcterms:modified>
</cp:coreProperties>
</file>