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4" r:id="rId6"/>
    <p:sldId id="269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B71C88-11B4-49D2-A2D4-E85E09CD6865}">
          <p14:sldIdLst>
            <p14:sldId id="257"/>
            <p14:sldId id="259"/>
            <p14:sldId id="261"/>
            <p14:sldId id="263"/>
            <p14:sldId id="264"/>
            <p14:sldId id="269"/>
            <p14:sldId id="268"/>
            <p14:sldId id="270"/>
            <p14:sldId id="271"/>
          </p14:sldIdLst>
        </p14:section>
        <p14:section name="Untitled Section" id="{BE4DBDD5-8F8C-4207-88FD-7923F71C60E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DDD1-2F37-418D-B6C9-3AD8D7860FD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532F-7078-448B-A37C-9CFCAC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 Black" panose="020B0A04020102020204" pitchFamily="34" charset="0"/>
              </a:rPr>
              <a:t>Probability and Counting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44" y="1690688"/>
            <a:ext cx="10393250" cy="42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9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60" y="673257"/>
            <a:ext cx="9169757" cy="156766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5008" y="2549056"/>
            <a:ext cx="9144000" cy="26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70" y="365125"/>
            <a:ext cx="8834906" cy="2481106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2975020"/>
            <a:ext cx="8731877" cy="24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1679" y="374491"/>
            <a:ext cx="8590207" cy="9906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59838" y="1923468"/>
            <a:ext cx="8975080" cy="34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42" y="365125"/>
            <a:ext cx="8188817" cy="163540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03042" y="2189409"/>
            <a:ext cx="8188817" cy="181188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03042" y="4309175"/>
            <a:ext cx="8188817" cy="15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14" y="587732"/>
            <a:ext cx="2095165" cy="53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557" y="1343067"/>
            <a:ext cx="8510051" cy="910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7" y="2384018"/>
            <a:ext cx="8419899" cy="29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3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0011" y="725330"/>
            <a:ext cx="7547020" cy="74756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831" y="1792871"/>
            <a:ext cx="6715125" cy="77273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31831" y="2751499"/>
            <a:ext cx="6715125" cy="96591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931831" y="3864672"/>
            <a:ext cx="6915955" cy="11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0" y="494505"/>
            <a:ext cx="10097036" cy="844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068"/>
            <a:ext cx="10515599" cy="1811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58" y="3761222"/>
            <a:ext cx="10187187" cy="13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456406"/>
            <a:ext cx="10251583" cy="1514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15" y="2061750"/>
            <a:ext cx="10387885" cy="10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Probability and Counting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Counting Rules</dc:title>
  <dc:creator>Asma Masood</dc:creator>
  <cp:lastModifiedBy>Uzair Mughal</cp:lastModifiedBy>
  <cp:revision>8</cp:revision>
  <dcterms:created xsi:type="dcterms:W3CDTF">2020-02-11T06:31:41Z</dcterms:created>
  <dcterms:modified xsi:type="dcterms:W3CDTF">2020-02-15T18:31:58Z</dcterms:modified>
</cp:coreProperties>
</file>