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2" r:id="rId8"/>
    <p:sldId id="267" r:id="rId9"/>
    <p:sldId id="268" r:id="rId10"/>
    <p:sldId id="263" r:id="rId11"/>
    <p:sldId id="269" r:id="rId12"/>
    <p:sldId id="260" r:id="rId13"/>
    <p:sldId id="261" r:id="rId14"/>
    <p:sldId id="264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4C61-52BF-4ADF-93F2-C84BC04A693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DD6F-9A9F-4FE0-ADA8-94F56D81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52400"/>
            <a:ext cx="917863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2057400"/>
            <a:ext cx="917863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1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(c) Find PMF and CDF for the function</a:t>
            </a:r>
            <a:br>
              <a:rPr lang="en-US" dirty="0" smtClean="0"/>
            </a:br>
            <a:r>
              <a:rPr lang="en-US" dirty="0" smtClean="0"/>
              <a:t>(d) Represent PMF and CDF graphically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686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172199" cy="5791200"/>
          </a:xfrm>
        </p:spPr>
      </p:pic>
    </p:spTree>
    <p:extLst>
      <p:ext uri="{BB962C8B-B14F-4D97-AF65-F5344CB8AC3E}">
        <p14:creationId xmlns:p14="http://schemas.microsoft.com/office/powerpoint/2010/main" val="418902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71600"/>
            <a:ext cx="83629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9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00200"/>
            <a:ext cx="8391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77291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305800" cy="2697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(c) Prove that the function is PDF.</a:t>
            </a:r>
          </a:p>
          <a:p>
            <a:pPr marL="0" indent="0">
              <a:buNone/>
            </a:pPr>
            <a:r>
              <a:rPr lang="en-US" dirty="0" smtClean="0"/>
              <a:t>(d) Find CDF for the function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077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7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391400" cy="6096000"/>
          </a:xfrm>
        </p:spPr>
      </p:pic>
    </p:spTree>
    <p:extLst>
      <p:ext uri="{BB962C8B-B14F-4D97-AF65-F5344CB8AC3E}">
        <p14:creationId xmlns:p14="http://schemas.microsoft.com/office/powerpoint/2010/main" val="262160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5334000" cy="5638800"/>
          </a:xfrm>
        </p:spPr>
      </p:pic>
    </p:spTree>
    <p:extLst>
      <p:ext uri="{BB962C8B-B14F-4D97-AF65-F5344CB8AC3E}">
        <p14:creationId xmlns:p14="http://schemas.microsoft.com/office/powerpoint/2010/main" val="183284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7709" y="228600"/>
            <a:ext cx="91439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458089"/>
              </p:ext>
            </p:extLst>
          </p:nvPr>
        </p:nvGraphicFramePr>
        <p:xfrm>
          <a:off x="1219200" y="3581400"/>
          <a:ext cx="70104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057400"/>
                <a:gridCol w="2743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Sample Space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P(Y)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</a:t>
                      </a:r>
                      <a:endParaRPr lang="en-US" i="1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(4/7)(3/6)=2/7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(3/7)(4/6)=2/7</a:t>
                      </a:r>
                      <a:endParaRPr lang="en-US" i="1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(3/7)(2/6)=1/7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7709" y="228600"/>
            <a:ext cx="91439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5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9119"/>
            <a:ext cx="9144000" cy="166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1813"/>
            <a:ext cx="9143999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55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600200"/>
            <a:ext cx="84677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1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Probability Distribution Function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80481"/>
              </p:ext>
            </p:extLst>
          </p:nvPr>
        </p:nvGraphicFramePr>
        <p:xfrm>
          <a:off x="381000" y="40386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P(Y=y)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1/7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2/7+2/7=4/7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66850"/>
              </p:ext>
            </p:extLst>
          </p:nvPr>
        </p:nvGraphicFramePr>
        <p:xfrm>
          <a:off x="1143000" y="1371600"/>
          <a:ext cx="70104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057400"/>
                <a:gridCol w="2743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Sample Space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P(Y)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</a:t>
                      </a:r>
                      <a:endParaRPr lang="en-US" i="1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(4/7)(3/6)=2/7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(3/7)(4/6)=2/7</a:t>
                      </a:r>
                      <a:endParaRPr lang="en-US" i="1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(3/7)(2/6)=1/7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5" y="1371600"/>
            <a:ext cx="8458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27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Distribution Function (CDF)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9676014"/>
                  </p:ext>
                </p:extLst>
              </p:nvPr>
            </p:nvGraphicFramePr>
            <p:xfrm>
              <a:off x="1447800" y="2936240"/>
              <a:ext cx="5486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45"/>
                    <a:gridCol w="1455506"/>
                    <a:gridCol w="1222625"/>
                    <a:gridCol w="1527424"/>
                  </a:tblGrid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F(Y)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US" dirty="0" smtClean="0"/>
                            <a:t> 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1/7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&lt;1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F(0)=f(0)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5/7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y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&lt;2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F(1)=f(0)+f(1)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F(2)=F(1)+f(2)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9676014"/>
                  </p:ext>
                </p:extLst>
              </p:nvPr>
            </p:nvGraphicFramePr>
            <p:xfrm>
              <a:off x="1447800" y="2936240"/>
              <a:ext cx="5486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45"/>
                    <a:gridCol w="1455506"/>
                    <a:gridCol w="1222625"/>
                    <a:gridCol w="1527424"/>
                  </a:tblGrid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F(Y)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5000" t="-8197" r="-1255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1/7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5000" t="-108197" r="-125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F(0)=f(0)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5/7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5000" t="-211667" r="-1255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F(1)=f(0)+f(1)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5000" t="-306557" r="-125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F(2)=F(1)+f(2)</a:t>
                          </a:r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20"/>
              </p:ext>
            </p:extLst>
          </p:nvPr>
        </p:nvGraphicFramePr>
        <p:xfrm>
          <a:off x="533400" y="118364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P(Y=y)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1/7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2/7+2/7=4/7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2/7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8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Representation of PDF and CDF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29854"/>
              </p:ext>
            </p:extLst>
          </p:nvPr>
        </p:nvGraphicFramePr>
        <p:xfrm>
          <a:off x="457200" y="12192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8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PFD is represented by using </a:t>
                      </a:r>
                      <a:r>
                        <a:rPr lang="en-US" sz="18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Histrogram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sample points along x axis and probability along y axis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 is represented by using step graph with sample points along x axis and cumulative probability along y axis</a:t>
                      </a:r>
                    </a:p>
                    <a:p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962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4481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20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198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 Function</vt:lpstr>
      <vt:lpstr>PowerPoint Presentation</vt:lpstr>
      <vt:lpstr>Cumulative Distribution Function (CDF)</vt:lpstr>
      <vt:lpstr>Graphical Representation of PDF and CDF</vt:lpstr>
      <vt:lpstr>(c) Find PMF and CDF for the function (d) Represent PMF and CDF graphically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 Masood</cp:lastModifiedBy>
  <cp:revision>21</cp:revision>
  <dcterms:created xsi:type="dcterms:W3CDTF">2020-03-05T18:49:21Z</dcterms:created>
  <dcterms:modified xsi:type="dcterms:W3CDTF">2020-03-12T06:07:34Z</dcterms:modified>
</cp:coreProperties>
</file>