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AE06-54FF-4154-B58D-4E9C6ED6FCF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7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AE06-54FF-4154-B58D-4E9C6ED6FCF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AE06-54FF-4154-B58D-4E9C6ED6FCF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4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AE06-54FF-4154-B58D-4E9C6ED6FCF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9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AE06-54FF-4154-B58D-4E9C6ED6FCF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1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AE06-54FF-4154-B58D-4E9C6ED6FCF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6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AE06-54FF-4154-B58D-4E9C6ED6FCF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3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AE06-54FF-4154-B58D-4E9C6ED6FCF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8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AE06-54FF-4154-B58D-4E9C6ED6FCF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4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AE06-54FF-4154-B58D-4E9C6ED6FCF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2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AE06-54FF-4154-B58D-4E9C6ED6FCF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5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BAE06-54FF-4154-B58D-4E9C6ED6FCF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2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5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38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04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057465" y="4020671"/>
            <a:ext cx="813547" cy="369794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0"/>
                </a:moveTo>
                <a:lnTo>
                  <a:pt x="83820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5726206" y="3576918"/>
            <a:ext cx="1257300" cy="443753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0"/>
                </a:moveTo>
                <a:lnTo>
                  <a:pt x="1295400" y="4572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8" name="object 18"/>
          <p:cNvSpPr/>
          <p:nvPr/>
        </p:nvSpPr>
        <p:spPr>
          <a:xfrm>
            <a:off x="5578288" y="3576918"/>
            <a:ext cx="147918" cy="369794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1524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9" name="object 19"/>
          <p:cNvSpPr/>
          <p:nvPr/>
        </p:nvSpPr>
        <p:spPr>
          <a:xfrm>
            <a:off x="4838700" y="4020671"/>
            <a:ext cx="739588" cy="369794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7620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21578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38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04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057465" y="4020671"/>
            <a:ext cx="813547" cy="369794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0"/>
                </a:moveTo>
                <a:lnTo>
                  <a:pt x="83820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5726206" y="3576918"/>
            <a:ext cx="1257300" cy="443753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0"/>
                </a:moveTo>
                <a:lnTo>
                  <a:pt x="1295400" y="4572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8" name="object 18"/>
          <p:cNvSpPr/>
          <p:nvPr/>
        </p:nvSpPr>
        <p:spPr>
          <a:xfrm>
            <a:off x="4838700" y="3576918"/>
            <a:ext cx="887506" cy="887506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9786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04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057465" y="4020671"/>
            <a:ext cx="813547" cy="369794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0"/>
                </a:moveTo>
                <a:lnTo>
                  <a:pt x="83820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5726206" y="3576918"/>
            <a:ext cx="1257300" cy="443753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0"/>
                </a:moveTo>
                <a:lnTo>
                  <a:pt x="1295400" y="4572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8" name="object 18"/>
          <p:cNvSpPr/>
          <p:nvPr/>
        </p:nvSpPr>
        <p:spPr>
          <a:xfrm>
            <a:off x="4838700" y="3576918"/>
            <a:ext cx="887506" cy="887506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9" name="object 19"/>
          <p:cNvSpPr/>
          <p:nvPr/>
        </p:nvSpPr>
        <p:spPr>
          <a:xfrm>
            <a:off x="4542865" y="4020671"/>
            <a:ext cx="295835" cy="369794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0"/>
                </a:moveTo>
                <a:lnTo>
                  <a:pt x="30480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13561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057465" y="4020671"/>
            <a:ext cx="813547" cy="369794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0"/>
                </a:moveTo>
                <a:lnTo>
                  <a:pt x="83820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5726206" y="3576918"/>
            <a:ext cx="1257300" cy="443753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0"/>
                </a:moveTo>
                <a:lnTo>
                  <a:pt x="1295400" y="4572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8" name="object 18"/>
          <p:cNvSpPr/>
          <p:nvPr/>
        </p:nvSpPr>
        <p:spPr>
          <a:xfrm>
            <a:off x="4542865" y="3576918"/>
            <a:ext cx="1183341" cy="443753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28428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057465" y="4020671"/>
            <a:ext cx="813547" cy="369794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0"/>
                </a:moveTo>
                <a:lnTo>
                  <a:pt x="83820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5726206" y="3576918"/>
            <a:ext cx="1257300" cy="443753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0"/>
                </a:moveTo>
                <a:lnTo>
                  <a:pt x="1295400" y="4572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8" name="object 18"/>
          <p:cNvSpPr/>
          <p:nvPr/>
        </p:nvSpPr>
        <p:spPr>
          <a:xfrm>
            <a:off x="4542865" y="3576918"/>
            <a:ext cx="1183341" cy="443753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9" name="object 19"/>
          <p:cNvSpPr/>
          <p:nvPr/>
        </p:nvSpPr>
        <p:spPr>
          <a:xfrm>
            <a:off x="4468906" y="2393577"/>
            <a:ext cx="73959" cy="1627094"/>
          </a:xfrm>
          <a:custGeom>
            <a:avLst/>
            <a:gdLst/>
            <a:ahLst/>
            <a:cxnLst/>
            <a:rect l="l" t="t" r="r" b="b"/>
            <a:pathLst>
              <a:path w="76200" h="1676400">
                <a:moveTo>
                  <a:pt x="76200" y="1676400"/>
                </a:moveTo>
                <a:lnTo>
                  <a:pt x="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17352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6357" y="1028461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 dirty="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13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9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057465" y="4020671"/>
            <a:ext cx="813547" cy="369794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0"/>
                </a:moveTo>
                <a:lnTo>
                  <a:pt x="83820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5726206" y="3576918"/>
            <a:ext cx="1257300" cy="443753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0"/>
                </a:moveTo>
                <a:lnTo>
                  <a:pt x="1295400" y="4572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8" name="object 18"/>
          <p:cNvSpPr/>
          <p:nvPr/>
        </p:nvSpPr>
        <p:spPr>
          <a:xfrm>
            <a:off x="4468906" y="2393577"/>
            <a:ext cx="1257300" cy="1183341"/>
          </a:xfrm>
          <a:custGeom>
            <a:avLst/>
            <a:gdLst/>
            <a:ahLst/>
            <a:cxnLst/>
            <a:rect l="l" t="t" r="r" b="b"/>
            <a:pathLst>
              <a:path w="1295400" h="1219200">
                <a:moveTo>
                  <a:pt x="0" y="0"/>
                </a:moveTo>
                <a:lnTo>
                  <a:pt x="1295400" y="12192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17569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8403" y="986814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 dirty="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2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13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9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057465" y="4020671"/>
            <a:ext cx="813547" cy="369794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0"/>
                </a:moveTo>
                <a:lnTo>
                  <a:pt x="83820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4468906" y="2319618"/>
            <a:ext cx="2588559" cy="1701053"/>
          </a:xfrm>
          <a:custGeom>
            <a:avLst/>
            <a:gdLst/>
            <a:ahLst/>
            <a:cxnLst/>
            <a:rect l="l" t="t" r="r" b="b"/>
            <a:pathLst>
              <a:path w="2667000" h="1752600">
                <a:moveTo>
                  <a:pt x="0" y="0"/>
                </a:moveTo>
                <a:lnTo>
                  <a:pt x="2667000" y="17526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40696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2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13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9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1893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4468906" y="2393577"/>
            <a:ext cx="3402106" cy="1996888"/>
          </a:xfrm>
          <a:custGeom>
            <a:avLst/>
            <a:gdLst/>
            <a:ahLst/>
            <a:cxnLst/>
            <a:rect l="l" t="t" r="r" b="b"/>
            <a:pathLst>
              <a:path w="3505200" h="2057400">
                <a:moveTo>
                  <a:pt x="0" y="0"/>
                </a:moveTo>
                <a:lnTo>
                  <a:pt x="3505200" y="20574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27580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2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13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9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1893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4468906" y="2393577"/>
            <a:ext cx="3402106" cy="1996888"/>
          </a:xfrm>
          <a:custGeom>
            <a:avLst/>
            <a:gdLst/>
            <a:ahLst/>
            <a:cxnLst/>
            <a:rect l="l" t="t" r="r" b="b"/>
            <a:pathLst>
              <a:path w="3505200" h="2057400">
                <a:moveTo>
                  <a:pt x="0" y="0"/>
                </a:moveTo>
                <a:lnTo>
                  <a:pt x="3505200" y="20574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3581400" y="2319618"/>
            <a:ext cx="887506" cy="2144806"/>
          </a:xfrm>
          <a:custGeom>
            <a:avLst/>
            <a:gdLst/>
            <a:ahLst/>
            <a:cxnLst/>
            <a:rect l="l" t="t" r="r" b="b"/>
            <a:pathLst>
              <a:path w="914400" h="2209800">
                <a:moveTo>
                  <a:pt x="914400" y="0"/>
                </a:moveTo>
                <a:lnTo>
                  <a:pt x="0" y="22098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12137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932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8" y="4093520"/>
            <a:ext cx="1294279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  <a:tabLst>
                <a:tab pos="810509" algn="l"/>
              </a:tabLst>
            </a:pPr>
            <a:r>
              <a:rPr sz="2718" b="1" strike="sngStrike" spc="-277" dirty="0">
                <a:latin typeface="Trebuchet MS"/>
                <a:cs typeface="Trebuchet MS"/>
              </a:rPr>
              <a:t>.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2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13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9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1893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4" name="object 14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4468906" y="2393577"/>
            <a:ext cx="3402106" cy="1996888"/>
          </a:xfrm>
          <a:custGeom>
            <a:avLst/>
            <a:gdLst/>
            <a:ahLst/>
            <a:cxnLst/>
            <a:rect l="l" t="t" r="r" b="b"/>
            <a:pathLst>
              <a:path w="3505200" h="2057400">
                <a:moveTo>
                  <a:pt x="0" y="0"/>
                </a:moveTo>
                <a:lnTo>
                  <a:pt x="3505200" y="20574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3581400" y="2319618"/>
            <a:ext cx="887506" cy="2144806"/>
          </a:xfrm>
          <a:custGeom>
            <a:avLst/>
            <a:gdLst/>
            <a:ahLst/>
            <a:cxnLst/>
            <a:rect l="l" t="t" r="r" b="b"/>
            <a:pathLst>
              <a:path w="914400" h="2209800">
                <a:moveTo>
                  <a:pt x="914400" y="0"/>
                </a:moveTo>
                <a:lnTo>
                  <a:pt x="0" y="22098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4014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759499"/>
            <a:ext cx="4106564" cy="3700112"/>
          </a:xfrm>
          <a:prstGeom prst="rect">
            <a:avLst/>
          </a:prstGeom>
        </p:spPr>
        <p:txBody>
          <a:bodyPr vert="horz" wrap="square" lIns="0" tIns="14792" rIns="0" bIns="0" rtlCol="0" anchor="ctr">
            <a:spAutoFit/>
          </a:bodyPr>
          <a:lstStyle/>
          <a:p>
            <a:pPr marL="12327" marR="4931">
              <a:lnSpc>
                <a:spcPct val="119400"/>
              </a:lnSpc>
              <a:spcBef>
                <a:spcPts val="116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  </a:t>
            </a:r>
            <a:r>
              <a:rPr spc="-19" dirty="0">
                <a:solidFill>
                  <a:srgbClr val="000000"/>
                </a:solidFill>
              </a:rPr>
              <a:t>Graham’s </a:t>
            </a:r>
            <a:r>
              <a:rPr spc="-10" dirty="0">
                <a:solidFill>
                  <a:srgbClr val="000000"/>
                </a:solidFill>
              </a:rPr>
              <a:t>Scan </a:t>
            </a:r>
            <a:r>
              <a:rPr spc="-5" dirty="0">
                <a:solidFill>
                  <a:srgbClr val="000000"/>
                </a:solidFill>
              </a:rPr>
              <a:t>Algorithm</a:t>
            </a:r>
            <a:r>
              <a:rPr spc="-122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:  </a:t>
            </a:r>
            <a:r>
              <a:rPr sz="2524" dirty="0">
                <a:solidFill>
                  <a:srgbClr val="000000"/>
                </a:solidFill>
              </a:rPr>
              <a:t>Algorithm</a:t>
            </a:r>
            <a:r>
              <a:rPr sz="2524" spc="-34" dirty="0">
                <a:solidFill>
                  <a:srgbClr val="000000"/>
                </a:solidFill>
              </a:rPr>
              <a:t> </a:t>
            </a:r>
            <a:r>
              <a:rPr sz="2524" dirty="0">
                <a:solidFill>
                  <a:srgbClr val="000000"/>
                </a:solidFill>
                <a:latin typeface="Times New Roman"/>
                <a:cs typeface="Times New Roman"/>
              </a:rPr>
              <a:t>Graham-Scan</a:t>
            </a:r>
            <a:endParaRPr sz="2524" dirty="0">
              <a:latin typeface="Times New Roman"/>
              <a:cs typeface="Times New Roman"/>
            </a:endParaRPr>
          </a:p>
        </p:txBody>
      </p:sp>
      <p:pic>
        <p:nvPicPr>
          <p:cNvPr id="3074" name="Picture 2" descr="Image result for Graham’s Scan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1" y="2185161"/>
            <a:ext cx="6388110" cy="435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-19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2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13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9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1893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4468906" y="2393577"/>
            <a:ext cx="3402106" cy="1996888"/>
          </a:xfrm>
          <a:custGeom>
            <a:avLst/>
            <a:gdLst/>
            <a:ahLst/>
            <a:cxnLst/>
            <a:rect l="l" t="t" r="r" b="b"/>
            <a:pathLst>
              <a:path w="3505200" h="2057400">
                <a:moveTo>
                  <a:pt x="0" y="0"/>
                </a:moveTo>
                <a:lnTo>
                  <a:pt x="3505200" y="20574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2841812" y="2319618"/>
            <a:ext cx="1627094" cy="2070847"/>
          </a:xfrm>
          <a:custGeom>
            <a:avLst/>
            <a:gdLst/>
            <a:ahLst/>
            <a:cxnLst/>
            <a:rect l="l" t="t" r="r" b="b"/>
            <a:pathLst>
              <a:path w="1676400" h="2133600">
                <a:moveTo>
                  <a:pt x="1676400" y="0"/>
                </a:moveTo>
                <a:lnTo>
                  <a:pt x="0" y="21336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26149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-19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2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13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9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1941419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5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  <a:tab pos="1550753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	</a:t>
            </a: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2957" y="4507394"/>
            <a:ext cx="3492706" cy="167356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500481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R="1910087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R="193474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spcBef>
                <a:spcPts val="932"/>
              </a:spcBef>
            </a:pPr>
            <a:r>
              <a:rPr sz="1941" b="1" dirty="0">
                <a:latin typeface="Times New Roman"/>
                <a:cs typeface="Times New Roman"/>
              </a:rPr>
              <a:t>Convex Hull = </a:t>
            </a:r>
            <a:r>
              <a:rPr sz="1941" spc="5" dirty="0">
                <a:latin typeface="Times New Roman"/>
                <a:cs typeface="Times New Roman"/>
              </a:rPr>
              <a:t>{p</a:t>
            </a:r>
            <a:r>
              <a:rPr sz="1893" spc="7" baseline="-21367" dirty="0">
                <a:latin typeface="Times New Roman"/>
                <a:cs typeface="Times New Roman"/>
              </a:rPr>
              <a:t>0,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1,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3,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10,</a:t>
            </a:r>
            <a:r>
              <a:rPr sz="1893" spc="58" baseline="-21367" dirty="0">
                <a:latin typeface="Times New Roman"/>
                <a:cs typeface="Times New Roman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12</a:t>
            </a:r>
            <a:r>
              <a:rPr sz="1941" spc="10" dirty="0">
                <a:latin typeface="Times New Roman"/>
                <a:cs typeface="Times New Roman"/>
              </a:rPr>
              <a:t>}</a:t>
            </a:r>
            <a:endParaRPr sz="194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4" name="object 14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4468906" y="2393577"/>
            <a:ext cx="3402106" cy="1996888"/>
          </a:xfrm>
          <a:custGeom>
            <a:avLst/>
            <a:gdLst/>
            <a:ahLst/>
            <a:cxnLst/>
            <a:rect l="l" t="t" r="r" b="b"/>
            <a:pathLst>
              <a:path w="3505200" h="2057400">
                <a:moveTo>
                  <a:pt x="0" y="0"/>
                </a:moveTo>
                <a:lnTo>
                  <a:pt x="3505200" y="20574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2841812" y="2319618"/>
            <a:ext cx="1627094" cy="2070847"/>
          </a:xfrm>
          <a:custGeom>
            <a:avLst/>
            <a:gdLst/>
            <a:ahLst/>
            <a:cxnLst/>
            <a:rect l="l" t="t" r="r" b="b"/>
            <a:pathLst>
              <a:path w="1676400" h="2133600">
                <a:moveTo>
                  <a:pt x="1676400" y="0"/>
                </a:moveTo>
                <a:lnTo>
                  <a:pt x="0" y="21336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2767853" y="4390465"/>
            <a:ext cx="1331259" cy="1257300"/>
          </a:xfrm>
          <a:custGeom>
            <a:avLst/>
            <a:gdLst/>
            <a:ahLst/>
            <a:cxnLst/>
            <a:rect l="l" t="t" r="r" b="b"/>
            <a:pathLst>
              <a:path w="1371600" h="1295400">
                <a:moveTo>
                  <a:pt x="0" y="0"/>
                </a:moveTo>
                <a:lnTo>
                  <a:pt x="1371600" y="12954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121089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81955"/>
            <a:ext cx="3983298" cy="1840018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</a:t>
            </a:r>
            <a:r>
              <a:rPr spc="-44" dirty="0"/>
              <a:t> </a:t>
            </a:r>
            <a:r>
              <a:rPr spc="-5"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2718" b="1" spc="-21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941" spc="15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endParaRPr sz="1893" baseline="-213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262" spc="19" dirty="0">
                <a:solidFill>
                  <a:prstClr val="black"/>
                </a:solidFill>
                <a:latin typeface="Times New Roman"/>
                <a:cs typeface="Times New Roman"/>
              </a:rPr>
              <a:t>12</a:t>
            </a:r>
            <a:endParaRPr sz="1262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endParaRPr sz="2718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2718" b="1" spc="-214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941" spc="-19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11</a:t>
            </a:r>
            <a:endParaRPr sz="1893" baseline="-213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3" y="3265181"/>
            <a:ext cx="1746045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2718" b="1" spc="-22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1893" baseline="-213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2718" b="1" spc="-136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9	</a:t>
            </a:r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2718" b="1" spc="-22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1893" baseline="-213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2718" b="1" spc="-204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1893" baseline="-213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64317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1893" baseline="-213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67604" y="3679350"/>
            <a:ext cx="554075" cy="209598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109711" algn="r">
              <a:spcBef>
                <a:spcPts val="93"/>
              </a:spcBef>
            </a:pPr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2718" b="1" spc="-24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1893" baseline="-213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327"/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2718" b="1" spc="-301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1893" baseline="-213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4931" algn="r">
              <a:lnSpc>
                <a:spcPts val="3252"/>
              </a:lnSpc>
            </a:pPr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56704" algn="r">
              <a:lnSpc>
                <a:spcPts val="3252"/>
              </a:lnSpc>
            </a:pPr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endParaRPr sz="2718">
              <a:solidFill>
                <a:prstClr val="black"/>
              </a:solidFill>
              <a:latin typeface="Trebuchet MS"/>
              <a:cs typeface="Trebuchet MS"/>
            </a:endParaRPr>
          </a:p>
          <a:p>
            <a:pPr marR="12327" algn="r">
              <a:spcBef>
                <a:spcPts val="777"/>
              </a:spcBef>
            </a:pPr>
            <a:r>
              <a:rPr sz="1941" spc="5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1893" baseline="-213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7094" y="5196356"/>
            <a:ext cx="6151526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endParaRPr sz="2718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  <a:tabLst>
                <a:tab pos="2670673" algn="l"/>
              </a:tabLst>
            </a:pP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0	</a:t>
            </a:r>
            <a:r>
              <a:rPr sz="1941" b="1" dirty="0">
                <a:solidFill>
                  <a:prstClr val="black"/>
                </a:solidFill>
                <a:latin typeface="Times New Roman"/>
                <a:cs typeface="Times New Roman"/>
              </a:rPr>
              <a:t>Convex Hull = </a:t>
            </a:r>
            <a:r>
              <a:rPr sz="1941" spc="5" dirty="0">
                <a:solidFill>
                  <a:prstClr val="black"/>
                </a:solidFill>
                <a:latin typeface="Times New Roman"/>
                <a:cs typeface="Times New Roman"/>
              </a:rPr>
              <a:t>{p</a:t>
            </a:r>
            <a:r>
              <a:rPr sz="1893" spc="7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0,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1,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3,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10,</a:t>
            </a:r>
            <a:r>
              <a:rPr sz="1893" spc="73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12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19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67853" y="2319618"/>
            <a:ext cx="1701053" cy="2144806"/>
          </a:xfrm>
          <a:custGeom>
            <a:avLst/>
            <a:gdLst/>
            <a:ahLst/>
            <a:cxnLst/>
            <a:rect l="l" t="t" r="r" b="b"/>
            <a:pathLst>
              <a:path w="1752600" h="2209800">
                <a:moveTo>
                  <a:pt x="0" y="2209800"/>
                </a:moveTo>
                <a:lnTo>
                  <a:pt x="17526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67853" y="4464424"/>
            <a:ext cx="1331259" cy="1183341"/>
          </a:xfrm>
          <a:custGeom>
            <a:avLst/>
            <a:gdLst/>
            <a:ahLst/>
            <a:cxnLst/>
            <a:rect l="l" t="t" r="r" b="b"/>
            <a:pathLst>
              <a:path w="1371600" h="1219200">
                <a:moveTo>
                  <a:pt x="1371600" y="1219200"/>
                </a:moveTo>
                <a:lnTo>
                  <a:pt x="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68906" y="2319618"/>
            <a:ext cx="3845859" cy="2070847"/>
          </a:xfrm>
          <a:custGeom>
            <a:avLst/>
            <a:gdLst/>
            <a:ahLst/>
            <a:cxnLst/>
            <a:rect l="l" t="t" r="r" b="b"/>
            <a:pathLst>
              <a:path w="3962400" h="2133600">
                <a:moveTo>
                  <a:pt x="0" y="0"/>
                </a:moveTo>
                <a:lnTo>
                  <a:pt x="3962400" y="21336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27259" y="4390465"/>
            <a:ext cx="961465" cy="813547"/>
          </a:xfrm>
          <a:custGeom>
            <a:avLst/>
            <a:gdLst/>
            <a:ahLst/>
            <a:cxnLst/>
            <a:rect l="l" t="t" r="r" b="b"/>
            <a:pathLst>
              <a:path w="990600" h="838200">
                <a:moveTo>
                  <a:pt x="0" y="8382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9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819214"/>
            <a:ext cx="7575231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 </a:t>
            </a:r>
            <a:r>
              <a:rPr sz="2330" spc="-10" dirty="0">
                <a:solidFill>
                  <a:srgbClr val="000000"/>
                </a:solidFill>
              </a:rPr>
              <a:t>Graham’s </a:t>
            </a:r>
            <a:r>
              <a:rPr sz="2330" spc="-5" dirty="0">
                <a:solidFill>
                  <a:srgbClr val="000000"/>
                </a:solidFill>
              </a:rPr>
              <a:t>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26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7667" y="3679350"/>
            <a:ext cx="479500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  <a:tabLst>
                <a:tab pos="374129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7843" y="3265181"/>
            <a:ext cx="1746045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04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9079" y="4093521"/>
            <a:ext cx="4176208" cy="2091818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  <a:tabLst>
                <a:tab pos="374129" algn="l"/>
                <a:tab pos="1550753" algn="l"/>
              </a:tabLst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4	</a:t>
            </a:r>
            <a:r>
              <a:rPr sz="2718" b="1" spc="-277" dirty="0">
                <a:latin typeface="Trebuchet MS"/>
                <a:cs typeface="Trebuchet MS"/>
              </a:rPr>
              <a:t>.	.</a:t>
            </a:r>
            <a:r>
              <a:rPr sz="2718" b="1" spc="-198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  <a:p>
            <a:pPr marL="864131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33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R="1865094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R="1889749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  <a:p>
            <a:pPr marL="334682">
              <a:spcBef>
                <a:spcPts val="932"/>
              </a:spcBef>
            </a:pPr>
            <a:r>
              <a:rPr sz="1941" b="1" dirty="0">
                <a:solidFill>
                  <a:srgbClr val="FF0000"/>
                </a:solidFill>
                <a:latin typeface="Times New Roman"/>
                <a:cs typeface="Times New Roman"/>
              </a:rPr>
              <a:t>Points sorted on value of polar</a:t>
            </a:r>
            <a:r>
              <a:rPr sz="1941" b="1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b="1" dirty="0">
                <a:solidFill>
                  <a:srgbClr val="FF0000"/>
                </a:solidFill>
                <a:latin typeface="Times New Roman"/>
                <a:cs typeface="Times New Roman"/>
              </a:rPr>
              <a:t>angle</a:t>
            </a:r>
            <a:endParaRPr sz="194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4" name="object 14"/>
          <p:cNvSpPr/>
          <p:nvPr/>
        </p:nvSpPr>
        <p:spPr>
          <a:xfrm>
            <a:off x="7131424" y="4834218"/>
            <a:ext cx="295835" cy="443753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80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40157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7667" y="3679350"/>
            <a:ext cx="479500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  <a:tabLst>
                <a:tab pos="374129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7843" y="3265181"/>
            <a:ext cx="1746045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04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9079" y="4093520"/>
            <a:ext cx="479500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  <a:tabLst>
                <a:tab pos="374129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4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33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131424" y="4834218"/>
            <a:ext cx="295835" cy="443753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80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7131424" y="4464424"/>
            <a:ext cx="665629" cy="369794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30817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3584112" y="1773260"/>
            <a:ext cx="314942" cy="311869"/>
          </a:xfrm>
          <a:prstGeom prst="rect">
            <a:avLst/>
          </a:prstGeom>
        </p:spPr>
        <p:txBody>
          <a:bodyPr vert="horz" wrap="square" lIns="0" tIns="12943" rIns="0" bIns="0" rtlCol="0">
            <a:spAutoFit/>
          </a:bodyPr>
          <a:lstStyle/>
          <a:p>
            <a:pPr marL="12327">
              <a:spcBef>
                <a:spcPts val="102"/>
              </a:spcBef>
            </a:pPr>
            <a:r>
              <a:rPr sz="2912" baseline="13888" dirty="0">
                <a:latin typeface="Times New Roman"/>
                <a:cs typeface="Times New Roman"/>
              </a:rPr>
              <a:t>p</a:t>
            </a:r>
            <a:r>
              <a:rPr sz="1262" spc="15" dirty="0">
                <a:latin typeface="Times New Roman"/>
                <a:cs typeface="Times New Roman"/>
              </a:rPr>
              <a:t>10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3844" y="1614987"/>
            <a:ext cx="110938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5" dirty="0">
                <a:latin typeface="Times New Roman"/>
                <a:cs typeface="Times New Roman"/>
              </a:rPr>
              <a:t>.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7843" y="3265181"/>
            <a:ext cx="1746045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04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9079" y="3679351"/>
            <a:ext cx="912776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445626">
              <a:spcBef>
                <a:spcPts val="93"/>
              </a:spcBef>
              <a:tabLst>
                <a:tab pos="808044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4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14782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3" y="3265181"/>
            <a:ext cx="1746045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04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0"/>
            <a:ext cx="1941419" cy="209598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117108" algn="ctr">
              <a:spcBef>
                <a:spcPts val="93"/>
              </a:spcBef>
              <a:tabLst>
                <a:tab pos="361802" algn="l"/>
              </a:tabLst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5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  <a:tab pos="1550753" algn="l"/>
              </a:tabLst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4	</a:t>
            </a:r>
            <a:r>
              <a:rPr sz="2718" b="1" spc="-277" dirty="0">
                <a:latin typeface="Trebuchet MS"/>
                <a:cs typeface="Trebuchet MS"/>
              </a:rPr>
              <a:t>.	</a:t>
            </a:r>
            <a:r>
              <a:rPr sz="2718" b="1" strike="sngStrike" spc="-277" dirty="0">
                <a:latin typeface="Trebuchet MS"/>
                <a:cs typeface="Trebuchet MS"/>
              </a:rPr>
              <a:t>.</a:t>
            </a:r>
            <a:r>
              <a:rPr sz="2718" b="1" spc="-277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  <a:p>
            <a:pPr marL="172580" algn="ctr">
              <a:lnSpc>
                <a:spcPts val="3252"/>
              </a:lnSpc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36118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33653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3" name="object 13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37626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38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04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057465" y="4020671"/>
            <a:ext cx="813547" cy="369794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0"/>
                </a:moveTo>
                <a:lnTo>
                  <a:pt x="83820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28053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38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04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057465" y="4020671"/>
            <a:ext cx="813547" cy="369794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0"/>
                </a:moveTo>
                <a:lnTo>
                  <a:pt x="83820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5726206" y="3576918"/>
            <a:ext cx="1257300" cy="443753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0"/>
                </a:moveTo>
                <a:lnTo>
                  <a:pt x="1295400" y="4572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17124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38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04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057465" y="4020671"/>
            <a:ext cx="813547" cy="369794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0"/>
                </a:moveTo>
                <a:lnTo>
                  <a:pt x="83820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5726206" y="3576918"/>
            <a:ext cx="1257300" cy="443753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0"/>
                </a:moveTo>
                <a:lnTo>
                  <a:pt x="1295400" y="4572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8" name="object 18"/>
          <p:cNvSpPr/>
          <p:nvPr/>
        </p:nvSpPr>
        <p:spPr>
          <a:xfrm>
            <a:off x="5578288" y="3576918"/>
            <a:ext cx="147918" cy="369794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1524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30426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Microsoft Office PowerPoint</Application>
  <PresentationFormat>Widescreen</PresentationFormat>
  <Paragraphs>360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Trebuchet MS</vt:lpstr>
      <vt:lpstr>Office Theme</vt:lpstr>
      <vt:lpstr>PowerPoint Presentation</vt:lpstr>
      <vt:lpstr>Convex Hull Algorithms :  Graham’s Scan Algorithm :  Algorithm Graham-Scan</vt:lpstr>
      <vt:lpstr>Convex Hull Algorithms : 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</vt:lpstr>
    </vt:vector>
  </TitlesOfParts>
  <Company>Moorche 30 DVDs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MRT www.Win2Farsi.com</dc:creator>
  <cp:lastModifiedBy>MRT www.Win2Farsi.com</cp:lastModifiedBy>
  <cp:revision>1</cp:revision>
  <dcterms:created xsi:type="dcterms:W3CDTF">2021-12-15T06:55:33Z</dcterms:created>
  <dcterms:modified xsi:type="dcterms:W3CDTF">2021-12-15T06:55:54Z</dcterms:modified>
</cp:coreProperties>
</file>