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 id="2147483700" r:id="rId3"/>
  </p:sldMasterIdLst>
  <p:sldIdLst>
    <p:sldId id="256" r:id="rId4"/>
    <p:sldId id="270" r:id="rId5"/>
    <p:sldId id="282" r:id="rId6"/>
    <p:sldId id="283" r:id="rId7"/>
    <p:sldId id="264" r:id="rId8"/>
    <p:sldId id="265" r:id="rId9"/>
    <p:sldId id="266" r:id="rId10"/>
    <p:sldId id="271" r:id="rId11"/>
    <p:sldId id="280" r:id="rId12"/>
    <p:sldId id="278" r:id="rId13"/>
    <p:sldId id="279" r:id="rId14"/>
    <p:sldId id="267" r:id="rId15"/>
    <p:sldId id="268" r:id="rId16"/>
    <p:sldId id="269" r:id="rId17"/>
    <p:sldId id="281" r:id="rId1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44" autoAdjust="0"/>
    <p:restoredTop sz="94660"/>
  </p:normalViewPr>
  <p:slideViewPr>
    <p:cSldViewPr>
      <p:cViewPr varScale="1">
        <p:scale>
          <a:sx n="69" d="100"/>
          <a:sy n="69" d="100"/>
        </p:scale>
        <p:origin x="-1204" y="-7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8987C-AABC-4AF1-A898-512044A2704B}" type="doc">
      <dgm:prSet loTypeId="urn:microsoft.com/office/officeart/2005/8/layout/hierarchy1" loCatId="hierarchy" qsTypeId="urn:microsoft.com/office/officeart/2005/8/quickstyle/simple1" qsCatId="simple" csTypeId="urn:microsoft.com/office/officeart/2005/8/colors/colorful1#1" csCatId="colorful" phldr="1"/>
      <dgm:spPr/>
      <dgm:t>
        <a:bodyPr/>
        <a:lstStyle/>
        <a:p>
          <a:endParaRPr lang="en-US"/>
        </a:p>
      </dgm:t>
    </dgm:pt>
    <dgm:pt modelId="{1DB22802-2805-4623-B409-E30E22724D30}">
      <dgm:prSet phldrT="[Text]" custT="1"/>
      <dgm:spPr/>
      <dgm:t>
        <a:bodyPr/>
        <a:lstStyle/>
        <a:p>
          <a:r>
            <a:rPr lang="en-US" sz="2000" b="1" dirty="0" smtClean="0"/>
            <a:t>Technical Communication</a:t>
          </a:r>
          <a:endParaRPr lang="en-US" sz="2000" b="1" dirty="0"/>
        </a:p>
      </dgm:t>
    </dgm:pt>
    <dgm:pt modelId="{7678B708-4773-43A8-922A-41184474D58C}" type="parTrans" cxnId="{DEAC6233-E14D-4552-9632-1EF12FC7A2E5}">
      <dgm:prSet/>
      <dgm:spPr/>
      <dgm:t>
        <a:bodyPr/>
        <a:lstStyle/>
        <a:p>
          <a:endParaRPr lang="en-US"/>
        </a:p>
      </dgm:t>
    </dgm:pt>
    <dgm:pt modelId="{E94D3783-FBB1-41EB-8AB8-D5ECCD2C14E9}" type="sibTrans" cxnId="{DEAC6233-E14D-4552-9632-1EF12FC7A2E5}">
      <dgm:prSet/>
      <dgm:spPr/>
      <dgm:t>
        <a:bodyPr/>
        <a:lstStyle/>
        <a:p>
          <a:endParaRPr lang="en-US"/>
        </a:p>
      </dgm:t>
    </dgm:pt>
    <dgm:pt modelId="{69DBBA16-3E54-49F9-BB85-13E502A2E47C}">
      <dgm:prSet phldrT="[Text]" custT="1"/>
      <dgm:spPr/>
      <dgm:t>
        <a:bodyPr/>
        <a:lstStyle/>
        <a:p>
          <a:r>
            <a:rPr lang="en-US" sz="1400" b="1" dirty="0" smtClean="0"/>
            <a:t>Technical/Professional</a:t>
          </a:r>
          <a:endParaRPr lang="en-US" sz="1400" b="1" dirty="0"/>
        </a:p>
      </dgm:t>
    </dgm:pt>
    <dgm:pt modelId="{04522B59-0F64-4E0C-9707-B169679B9AB4}" type="parTrans" cxnId="{26FDCA97-71F0-45DB-B375-B589CA12A7D7}">
      <dgm:prSet/>
      <dgm:spPr/>
      <dgm:t>
        <a:bodyPr/>
        <a:lstStyle/>
        <a:p>
          <a:endParaRPr lang="en-US"/>
        </a:p>
      </dgm:t>
    </dgm:pt>
    <dgm:pt modelId="{7037229A-60AA-4AA9-8D28-57856B7A92F5}" type="sibTrans" cxnId="{26FDCA97-71F0-45DB-B375-B589CA12A7D7}">
      <dgm:prSet/>
      <dgm:spPr/>
      <dgm:t>
        <a:bodyPr/>
        <a:lstStyle/>
        <a:p>
          <a:endParaRPr lang="en-US"/>
        </a:p>
      </dgm:t>
    </dgm:pt>
    <dgm:pt modelId="{EC51C0F7-1940-46ED-884C-7A719DB72103}">
      <dgm:prSet phldrT="[Text]" custT="1"/>
      <dgm:spPr/>
      <dgm:t>
        <a:bodyPr/>
        <a:lstStyle/>
        <a:p>
          <a:r>
            <a:rPr lang="en-US" sz="2000" b="1" dirty="0" smtClean="0"/>
            <a:t>Business</a:t>
          </a:r>
          <a:endParaRPr lang="en-US" sz="2000" b="1" dirty="0"/>
        </a:p>
      </dgm:t>
    </dgm:pt>
    <dgm:pt modelId="{E22088DE-76FF-46DE-BAB1-2CEA0317DB9B}" type="parTrans" cxnId="{68223D03-F665-4024-B9BA-6E9823F642A4}">
      <dgm:prSet/>
      <dgm:spPr/>
      <dgm:t>
        <a:bodyPr/>
        <a:lstStyle/>
        <a:p>
          <a:endParaRPr lang="en-US"/>
        </a:p>
      </dgm:t>
    </dgm:pt>
    <dgm:pt modelId="{5E451FD9-3FBD-4D91-916D-27B03CEABE46}" type="sibTrans" cxnId="{68223D03-F665-4024-B9BA-6E9823F642A4}">
      <dgm:prSet/>
      <dgm:spPr/>
      <dgm:t>
        <a:bodyPr/>
        <a:lstStyle/>
        <a:p>
          <a:endParaRPr lang="en-US"/>
        </a:p>
      </dgm:t>
    </dgm:pt>
    <dgm:pt modelId="{D2259C07-D8E1-4C44-844D-AD4A4C887682}">
      <dgm:prSet phldrT="[Text]" custT="1"/>
      <dgm:spPr/>
      <dgm:t>
        <a:bodyPr/>
        <a:lstStyle/>
        <a:p>
          <a:r>
            <a:rPr lang="en-US" sz="2000" b="1" dirty="0" smtClean="0"/>
            <a:t>Scientific</a:t>
          </a:r>
          <a:endParaRPr lang="en-US" sz="2000" b="1" dirty="0"/>
        </a:p>
      </dgm:t>
    </dgm:pt>
    <dgm:pt modelId="{92629F8F-DDFD-467E-B1C3-3F27D9BC3DFF}" type="parTrans" cxnId="{EC85FFBB-181F-435F-8ED3-3BBF0FF29A29}">
      <dgm:prSet/>
      <dgm:spPr/>
      <dgm:t>
        <a:bodyPr/>
        <a:lstStyle/>
        <a:p>
          <a:endParaRPr lang="en-US"/>
        </a:p>
      </dgm:t>
    </dgm:pt>
    <dgm:pt modelId="{227972EF-90BD-4BD8-A816-B00D58C80228}" type="sibTrans" cxnId="{EC85FFBB-181F-435F-8ED3-3BBF0FF29A29}">
      <dgm:prSet/>
      <dgm:spPr/>
      <dgm:t>
        <a:bodyPr/>
        <a:lstStyle/>
        <a:p>
          <a:endParaRPr lang="en-US"/>
        </a:p>
      </dgm:t>
    </dgm:pt>
    <dgm:pt modelId="{B1B9D900-B9F0-4913-98E4-99A9CC16C30F}">
      <dgm:prSet phldrT="[Text]"/>
      <dgm:spPr/>
      <dgm:t>
        <a:bodyPr/>
        <a:lstStyle/>
        <a:p>
          <a:r>
            <a:rPr lang="en-US" dirty="0" smtClean="0"/>
            <a:t>Subject/field specific experts produce it as it requires expertise (professional qualification/training) in the subject</a:t>
          </a:r>
          <a:endParaRPr lang="en-US" dirty="0"/>
        </a:p>
      </dgm:t>
    </dgm:pt>
    <dgm:pt modelId="{9D2A10FA-31D9-41D3-8A98-84CC7C1A34B5}" type="parTrans" cxnId="{A7DCB5BC-502C-4785-9EC3-1502588D1539}">
      <dgm:prSet/>
      <dgm:spPr/>
      <dgm:t>
        <a:bodyPr/>
        <a:lstStyle/>
        <a:p>
          <a:endParaRPr lang="en-US"/>
        </a:p>
      </dgm:t>
    </dgm:pt>
    <dgm:pt modelId="{EED300DA-E2DB-41D2-BF92-0369F57FA7E9}" type="sibTrans" cxnId="{A7DCB5BC-502C-4785-9EC3-1502588D1539}">
      <dgm:prSet/>
      <dgm:spPr/>
      <dgm:t>
        <a:bodyPr/>
        <a:lstStyle/>
        <a:p>
          <a:endParaRPr lang="en-US"/>
        </a:p>
      </dgm:t>
    </dgm:pt>
    <dgm:pt modelId="{5E29612C-531E-40D3-A9D0-1EB3C05266C3}">
      <dgm:prSet phldrT="[Text]"/>
      <dgm:spPr/>
      <dgm:t>
        <a:bodyPr/>
        <a:lstStyle/>
        <a:p>
          <a:r>
            <a:rPr lang="en-US" dirty="0" smtClean="0"/>
            <a:t>It aims to run (administer and manage) the business</a:t>
          </a:r>
          <a:endParaRPr lang="en-US" dirty="0"/>
        </a:p>
      </dgm:t>
    </dgm:pt>
    <dgm:pt modelId="{68D3106E-08D5-46A6-AAB9-18E85179DB34}" type="parTrans" cxnId="{0D61FCCE-5BEE-4B85-B6DA-4F16C872642B}">
      <dgm:prSet/>
      <dgm:spPr/>
      <dgm:t>
        <a:bodyPr/>
        <a:lstStyle/>
        <a:p>
          <a:endParaRPr lang="en-US"/>
        </a:p>
      </dgm:t>
    </dgm:pt>
    <dgm:pt modelId="{EF4429F7-1E53-4A70-BF67-9EA8D1794167}" type="sibTrans" cxnId="{0D61FCCE-5BEE-4B85-B6DA-4F16C872642B}">
      <dgm:prSet/>
      <dgm:spPr/>
      <dgm:t>
        <a:bodyPr/>
        <a:lstStyle/>
        <a:p>
          <a:endParaRPr lang="en-US"/>
        </a:p>
      </dgm:t>
    </dgm:pt>
    <dgm:pt modelId="{6B156076-4448-4A86-A6FF-C8258FF4C5D3}">
      <dgm:prSet phldrT="[Text]"/>
      <dgm:spPr/>
      <dgm:t>
        <a:bodyPr/>
        <a:lstStyle/>
        <a:p>
          <a:r>
            <a:rPr lang="en-US" dirty="0" smtClean="0"/>
            <a:t>It aims to report researches and discoveries to advance the field</a:t>
          </a:r>
          <a:endParaRPr lang="en-US" dirty="0"/>
        </a:p>
      </dgm:t>
    </dgm:pt>
    <dgm:pt modelId="{B9890FB5-64D7-4C58-813D-1173F37F36A1}" type="parTrans" cxnId="{E546B493-CF92-418E-935F-4F868EDCC632}">
      <dgm:prSet/>
      <dgm:spPr/>
      <dgm:t>
        <a:bodyPr/>
        <a:lstStyle/>
        <a:p>
          <a:endParaRPr lang="en-US"/>
        </a:p>
      </dgm:t>
    </dgm:pt>
    <dgm:pt modelId="{DE8BE40E-64CB-4A89-BCF3-0EAAE57F2902}" type="sibTrans" cxnId="{E546B493-CF92-418E-935F-4F868EDCC632}">
      <dgm:prSet/>
      <dgm:spPr/>
      <dgm:t>
        <a:bodyPr/>
        <a:lstStyle/>
        <a:p>
          <a:endParaRPr lang="en-US"/>
        </a:p>
      </dgm:t>
    </dgm:pt>
    <dgm:pt modelId="{9591AE80-AD10-4DF8-823B-8DC38D9AB00B}" type="pres">
      <dgm:prSet presAssocID="{48B8987C-AABC-4AF1-A898-512044A2704B}" presName="hierChild1" presStyleCnt="0">
        <dgm:presLayoutVars>
          <dgm:chPref val="1"/>
          <dgm:dir/>
          <dgm:animOne val="branch"/>
          <dgm:animLvl val="lvl"/>
          <dgm:resizeHandles/>
        </dgm:presLayoutVars>
      </dgm:prSet>
      <dgm:spPr/>
      <dgm:t>
        <a:bodyPr/>
        <a:lstStyle/>
        <a:p>
          <a:endParaRPr lang="en-US"/>
        </a:p>
      </dgm:t>
    </dgm:pt>
    <dgm:pt modelId="{AD50B1A7-3EF2-4BE8-BF72-EF8F3098CE90}" type="pres">
      <dgm:prSet presAssocID="{1DB22802-2805-4623-B409-E30E22724D30}" presName="hierRoot1" presStyleCnt="0"/>
      <dgm:spPr/>
    </dgm:pt>
    <dgm:pt modelId="{9BDA1FF5-EAFE-4ABB-9A07-E23CDFF65A28}" type="pres">
      <dgm:prSet presAssocID="{1DB22802-2805-4623-B409-E30E22724D30}" presName="composite" presStyleCnt="0"/>
      <dgm:spPr/>
    </dgm:pt>
    <dgm:pt modelId="{17A9CAB8-22F3-4D95-B663-181D2850DEFB}" type="pres">
      <dgm:prSet presAssocID="{1DB22802-2805-4623-B409-E30E22724D30}" presName="background" presStyleLbl="node0" presStyleIdx="0" presStyleCnt="1"/>
      <dgm:spPr/>
    </dgm:pt>
    <dgm:pt modelId="{F46CD16B-7491-4948-9317-8B7D8A18CF44}" type="pres">
      <dgm:prSet presAssocID="{1DB22802-2805-4623-B409-E30E22724D30}" presName="text" presStyleLbl="fgAcc0" presStyleIdx="0" presStyleCnt="1">
        <dgm:presLayoutVars>
          <dgm:chPref val="3"/>
        </dgm:presLayoutVars>
      </dgm:prSet>
      <dgm:spPr/>
      <dgm:t>
        <a:bodyPr/>
        <a:lstStyle/>
        <a:p>
          <a:endParaRPr lang="en-US"/>
        </a:p>
      </dgm:t>
    </dgm:pt>
    <dgm:pt modelId="{67CC836F-D00F-4AF6-9BAE-A5250E76C4BB}" type="pres">
      <dgm:prSet presAssocID="{1DB22802-2805-4623-B409-E30E22724D30}" presName="hierChild2" presStyleCnt="0"/>
      <dgm:spPr/>
    </dgm:pt>
    <dgm:pt modelId="{83A9D98C-8E17-451E-BCD0-85072AD36E1F}" type="pres">
      <dgm:prSet presAssocID="{04522B59-0F64-4E0C-9707-B169679B9AB4}" presName="Name10" presStyleLbl="parChTrans1D2" presStyleIdx="0" presStyleCnt="3"/>
      <dgm:spPr/>
      <dgm:t>
        <a:bodyPr/>
        <a:lstStyle/>
        <a:p>
          <a:endParaRPr lang="en-US"/>
        </a:p>
      </dgm:t>
    </dgm:pt>
    <dgm:pt modelId="{B9060DAC-A615-4491-95F3-8DE915BE0E7E}" type="pres">
      <dgm:prSet presAssocID="{69DBBA16-3E54-49F9-BB85-13E502A2E47C}" presName="hierRoot2" presStyleCnt="0"/>
      <dgm:spPr/>
    </dgm:pt>
    <dgm:pt modelId="{9D468549-7300-401B-86A5-385C7AD38DF5}" type="pres">
      <dgm:prSet presAssocID="{69DBBA16-3E54-49F9-BB85-13E502A2E47C}" presName="composite2" presStyleCnt="0"/>
      <dgm:spPr/>
    </dgm:pt>
    <dgm:pt modelId="{9F0318FD-7CD7-41E0-9C8D-899FD4D7F55A}" type="pres">
      <dgm:prSet presAssocID="{69DBBA16-3E54-49F9-BB85-13E502A2E47C}" presName="background2" presStyleLbl="node2" presStyleIdx="0" presStyleCnt="3"/>
      <dgm:spPr/>
    </dgm:pt>
    <dgm:pt modelId="{2E4625BF-93FB-43FC-B52A-F2985E6D2C9A}" type="pres">
      <dgm:prSet presAssocID="{69DBBA16-3E54-49F9-BB85-13E502A2E47C}" presName="text2" presStyleLbl="fgAcc2" presStyleIdx="0" presStyleCnt="3" custLinFactNeighborX="-936" custLinFactNeighborY="-6714">
        <dgm:presLayoutVars>
          <dgm:chPref val="3"/>
        </dgm:presLayoutVars>
      </dgm:prSet>
      <dgm:spPr/>
      <dgm:t>
        <a:bodyPr/>
        <a:lstStyle/>
        <a:p>
          <a:endParaRPr lang="en-US"/>
        </a:p>
      </dgm:t>
    </dgm:pt>
    <dgm:pt modelId="{6CAAAEB5-EC3B-4A3C-9FC2-D8692572078F}" type="pres">
      <dgm:prSet presAssocID="{69DBBA16-3E54-49F9-BB85-13E502A2E47C}" presName="hierChild3" presStyleCnt="0"/>
      <dgm:spPr/>
    </dgm:pt>
    <dgm:pt modelId="{7BFFD22A-F342-4021-9CA3-3C4561884E07}" type="pres">
      <dgm:prSet presAssocID="{9D2A10FA-31D9-41D3-8A98-84CC7C1A34B5}" presName="Name17" presStyleLbl="parChTrans1D3" presStyleIdx="0" presStyleCnt="3"/>
      <dgm:spPr/>
      <dgm:t>
        <a:bodyPr/>
        <a:lstStyle/>
        <a:p>
          <a:endParaRPr lang="en-US"/>
        </a:p>
      </dgm:t>
    </dgm:pt>
    <dgm:pt modelId="{9122DAC7-03DE-425D-A0E8-BA6DDF299468}" type="pres">
      <dgm:prSet presAssocID="{B1B9D900-B9F0-4913-98E4-99A9CC16C30F}" presName="hierRoot3" presStyleCnt="0"/>
      <dgm:spPr/>
    </dgm:pt>
    <dgm:pt modelId="{2FBE69E3-66AC-4EBF-BEE1-23D431A1CC1D}" type="pres">
      <dgm:prSet presAssocID="{B1B9D900-B9F0-4913-98E4-99A9CC16C30F}" presName="composite3" presStyleCnt="0"/>
      <dgm:spPr/>
    </dgm:pt>
    <dgm:pt modelId="{DC505778-0134-4303-A2FA-70B765A5F609}" type="pres">
      <dgm:prSet presAssocID="{B1B9D900-B9F0-4913-98E4-99A9CC16C30F}" presName="background3" presStyleLbl="node3" presStyleIdx="0" presStyleCnt="3"/>
      <dgm:spPr/>
    </dgm:pt>
    <dgm:pt modelId="{4C083D2E-DA17-4CF0-9124-480FB8B3453B}" type="pres">
      <dgm:prSet presAssocID="{B1B9D900-B9F0-4913-98E4-99A9CC16C30F}" presName="text3" presStyleLbl="fgAcc3" presStyleIdx="0" presStyleCnt="3" custLinFactNeighborX="-936" custLinFactNeighborY="-7308">
        <dgm:presLayoutVars>
          <dgm:chPref val="3"/>
        </dgm:presLayoutVars>
      </dgm:prSet>
      <dgm:spPr/>
      <dgm:t>
        <a:bodyPr/>
        <a:lstStyle/>
        <a:p>
          <a:endParaRPr lang="en-US"/>
        </a:p>
      </dgm:t>
    </dgm:pt>
    <dgm:pt modelId="{A69E946A-7290-4E45-A36F-4153DCB932EC}" type="pres">
      <dgm:prSet presAssocID="{B1B9D900-B9F0-4913-98E4-99A9CC16C30F}" presName="hierChild4" presStyleCnt="0"/>
      <dgm:spPr/>
    </dgm:pt>
    <dgm:pt modelId="{D68DF081-0178-4675-828A-1FBF39DDA8BF}" type="pres">
      <dgm:prSet presAssocID="{E22088DE-76FF-46DE-BAB1-2CEA0317DB9B}" presName="Name10" presStyleLbl="parChTrans1D2" presStyleIdx="1" presStyleCnt="3"/>
      <dgm:spPr/>
      <dgm:t>
        <a:bodyPr/>
        <a:lstStyle/>
        <a:p>
          <a:endParaRPr lang="en-US"/>
        </a:p>
      </dgm:t>
    </dgm:pt>
    <dgm:pt modelId="{72E2B190-0977-4F82-80A8-C7728B0F0523}" type="pres">
      <dgm:prSet presAssocID="{EC51C0F7-1940-46ED-884C-7A719DB72103}" presName="hierRoot2" presStyleCnt="0"/>
      <dgm:spPr/>
    </dgm:pt>
    <dgm:pt modelId="{9584D1E0-2137-4470-93A8-FB95B1EF2479}" type="pres">
      <dgm:prSet presAssocID="{EC51C0F7-1940-46ED-884C-7A719DB72103}" presName="composite2" presStyleCnt="0"/>
      <dgm:spPr/>
    </dgm:pt>
    <dgm:pt modelId="{702670A1-00FB-407F-95B2-CEF51E487DD1}" type="pres">
      <dgm:prSet presAssocID="{EC51C0F7-1940-46ED-884C-7A719DB72103}" presName="background2" presStyleLbl="node2" presStyleIdx="1" presStyleCnt="3"/>
      <dgm:spPr/>
    </dgm:pt>
    <dgm:pt modelId="{8162630A-1F1C-4BF9-9F8D-BCAE21BF1474}" type="pres">
      <dgm:prSet presAssocID="{EC51C0F7-1940-46ED-884C-7A719DB72103}" presName="text2" presStyleLbl="fgAcc2" presStyleIdx="1" presStyleCnt="3" custLinFactX="26140" custLinFactNeighborX="100000" custLinFactNeighborY="-6714">
        <dgm:presLayoutVars>
          <dgm:chPref val="3"/>
        </dgm:presLayoutVars>
      </dgm:prSet>
      <dgm:spPr/>
      <dgm:t>
        <a:bodyPr/>
        <a:lstStyle/>
        <a:p>
          <a:endParaRPr lang="en-US"/>
        </a:p>
      </dgm:t>
    </dgm:pt>
    <dgm:pt modelId="{30D2BF44-B07B-482B-BE15-6AEBCF11C04C}" type="pres">
      <dgm:prSet presAssocID="{EC51C0F7-1940-46ED-884C-7A719DB72103}" presName="hierChild3" presStyleCnt="0"/>
      <dgm:spPr/>
    </dgm:pt>
    <dgm:pt modelId="{0ACA6BB1-2AF6-4A95-B824-34F2CBF3FE1F}" type="pres">
      <dgm:prSet presAssocID="{68D3106E-08D5-46A6-AAB9-18E85179DB34}" presName="Name17" presStyleLbl="parChTrans1D3" presStyleIdx="1" presStyleCnt="3"/>
      <dgm:spPr/>
      <dgm:t>
        <a:bodyPr/>
        <a:lstStyle/>
        <a:p>
          <a:endParaRPr lang="en-US"/>
        </a:p>
      </dgm:t>
    </dgm:pt>
    <dgm:pt modelId="{A7D1D947-52DE-4DB5-883E-74DAD626D0C7}" type="pres">
      <dgm:prSet presAssocID="{5E29612C-531E-40D3-A9D0-1EB3C05266C3}" presName="hierRoot3" presStyleCnt="0"/>
      <dgm:spPr/>
    </dgm:pt>
    <dgm:pt modelId="{9F094226-A1A2-455D-A442-EFEE2141082F}" type="pres">
      <dgm:prSet presAssocID="{5E29612C-531E-40D3-A9D0-1EB3C05266C3}" presName="composite3" presStyleCnt="0"/>
      <dgm:spPr/>
    </dgm:pt>
    <dgm:pt modelId="{CD613BE4-A46E-4444-974D-17ECC2AF221B}" type="pres">
      <dgm:prSet presAssocID="{5E29612C-531E-40D3-A9D0-1EB3C05266C3}" presName="background3" presStyleLbl="node3" presStyleIdx="1" presStyleCnt="3"/>
      <dgm:spPr/>
    </dgm:pt>
    <dgm:pt modelId="{E6785F6F-15A2-40C7-80B8-E286ABB48801}" type="pres">
      <dgm:prSet presAssocID="{5E29612C-531E-40D3-A9D0-1EB3C05266C3}" presName="text3" presStyleLbl="fgAcc3" presStyleIdx="1" presStyleCnt="3" custLinFactX="26140" custLinFactNeighborX="100000" custLinFactNeighborY="-12686">
        <dgm:presLayoutVars>
          <dgm:chPref val="3"/>
        </dgm:presLayoutVars>
      </dgm:prSet>
      <dgm:spPr/>
      <dgm:t>
        <a:bodyPr/>
        <a:lstStyle/>
        <a:p>
          <a:endParaRPr lang="en-US"/>
        </a:p>
      </dgm:t>
    </dgm:pt>
    <dgm:pt modelId="{FC961781-EBBF-43EB-87DD-DEFA0B3DA1B5}" type="pres">
      <dgm:prSet presAssocID="{5E29612C-531E-40D3-A9D0-1EB3C05266C3}" presName="hierChild4" presStyleCnt="0"/>
      <dgm:spPr/>
    </dgm:pt>
    <dgm:pt modelId="{E9DBF0B4-A8D1-4458-BCE6-1C1E9C19E4B2}" type="pres">
      <dgm:prSet presAssocID="{92629F8F-DDFD-467E-B1C3-3F27D9BC3DFF}" presName="Name10" presStyleLbl="parChTrans1D2" presStyleIdx="2" presStyleCnt="3"/>
      <dgm:spPr/>
      <dgm:t>
        <a:bodyPr/>
        <a:lstStyle/>
        <a:p>
          <a:endParaRPr lang="en-US"/>
        </a:p>
      </dgm:t>
    </dgm:pt>
    <dgm:pt modelId="{4D1304FD-076C-46B1-B770-B5F8465D2117}" type="pres">
      <dgm:prSet presAssocID="{D2259C07-D8E1-4C44-844D-AD4A4C887682}" presName="hierRoot2" presStyleCnt="0"/>
      <dgm:spPr/>
    </dgm:pt>
    <dgm:pt modelId="{7F00661F-FC35-4EE9-8371-739C3B6D5A80}" type="pres">
      <dgm:prSet presAssocID="{D2259C07-D8E1-4C44-844D-AD4A4C887682}" presName="composite2" presStyleCnt="0"/>
      <dgm:spPr/>
    </dgm:pt>
    <dgm:pt modelId="{42F8A430-EA12-4CCB-B1FA-C2BB5EF87888}" type="pres">
      <dgm:prSet presAssocID="{D2259C07-D8E1-4C44-844D-AD4A4C887682}" presName="background2" presStyleLbl="node2" presStyleIdx="2" presStyleCnt="3"/>
      <dgm:spPr/>
    </dgm:pt>
    <dgm:pt modelId="{94F49474-E682-4FB5-8E34-F183728A2966}" type="pres">
      <dgm:prSet presAssocID="{D2259C07-D8E1-4C44-844D-AD4A4C887682}" presName="text2" presStyleLbl="fgAcc2" presStyleIdx="2" presStyleCnt="3" custLinFactX="-22439" custLinFactNeighborX="-100000" custLinFactNeighborY="-6714">
        <dgm:presLayoutVars>
          <dgm:chPref val="3"/>
        </dgm:presLayoutVars>
      </dgm:prSet>
      <dgm:spPr/>
      <dgm:t>
        <a:bodyPr/>
        <a:lstStyle/>
        <a:p>
          <a:endParaRPr lang="en-US"/>
        </a:p>
      </dgm:t>
    </dgm:pt>
    <dgm:pt modelId="{F6DA9191-4C9A-45E1-ABAD-5A02FB1B46D2}" type="pres">
      <dgm:prSet presAssocID="{D2259C07-D8E1-4C44-844D-AD4A4C887682}" presName="hierChild3" presStyleCnt="0"/>
      <dgm:spPr/>
    </dgm:pt>
    <dgm:pt modelId="{F0574F8D-A244-4067-9681-E99F20A3ACB7}" type="pres">
      <dgm:prSet presAssocID="{B9890FB5-64D7-4C58-813D-1173F37F36A1}" presName="Name17" presStyleLbl="parChTrans1D3" presStyleIdx="2" presStyleCnt="3"/>
      <dgm:spPr/>
      <dgm:t>
        <a:bodyPr/>
        <a:lstStyle/>
        <a:p>
          <a:endParaRPr lang="en-US"/>
        </a:p>
      </dgm:t>
    </dgm:pt>
    <dgm:pt modelId="{C836EB4F-63DF-47E1-8F09-567771C41A43}" type="pres">
      <dgm:prSet presAssocID="{6B156076-4448-4A86-A6FF-C8258FF4C5D3}" presName="hierRoot3" presStyleCnt="0"/>
      <dgm:spPr/>
    </dgm:pt>
    <dgm:pt modelId="{914E63A2-EB70-4A10-8AAF-C867ABDD404A}" type="pres">
      <dgm:prSet presAssocID="{6B156076-4448-4A86-A6FF-C8258FF4C5D3}" presName="composite3" presStyleCnt="0"/>
      <dgm:spPr/>
    </dgm:pt>
    <dgm:pt modelId="{EC5B5379-EE62-42D3-A20C-43A7C80F2905}" type="pres">
      <dgm:prSet presAssocID="{6B156076-4448-4A86-A6FF-C8258FF4C5D3}" presName="background3" presStyleLbl="node3" presStyleIdx="2" presStyleCnt="3"/>
      <dgm:spPr/>
    </dgm:pt>
    <dgm:pt modelId="{6F4B53C6-1C5B-44C0-BC5E-93A7524718B8}" type="pres">
      <dgm:prSet presAssocID="{6B156076-4448-4A86-A6FF-C8258FF4C5D3}" presName="text3" presStyleLbl="fgAcc3" presStyleIdx="2" presStyleCnt="3" custLinFactX="-22439" custLinFactNeighborX="-100000" custLinFactNeighborY="-7308">
        <dgm:presLayoutVars>
          <dgm:chPref val="3"/>
        </dgm:presLayoutVars>
      </dgm:prSet>
      <dgm:spPr/>
      <dgm:t>
        <a:bodyPr/>
        <a:lstStyle/>
        <a:p>
          <a:endParaRPr lang="en-US"/>
        </a:p>
      </dgm:t>
    </dgm:pt>
    <dgm:pt modelId="{516BA82C-43EC-456C-AD17-96D8746BC44A}" type="pres">
      <dgm:prSet presAssocID="{6B156076-4448-4A86-A6FF-C8258FF4C5D3}" presName="hierChild4" presStyleCnt="0"/>
      <dgm:spPr/>
    </dgm:pt>
  </dgm:ptLst>
  <dgm:cxnLst>
    <dgm:cxn modelId="{54AFF98F-0A26-4BC8-B6D7-E1EC2B318CAF}" type="presOf" srcId="{E22088DE-76FF-46DE-BAB1-2CEA0317DB9B}" destId="{D68DF081-0178-4675-828A-1FBF39DDA8BF}" srcOrd="0" destOrd="0" presId="urn:microsoft.com/office/officeart/2005/8/layout/hierarchy1"/>
    <dgm:cxn modelId="{A7DCB5BC-502C-4785-9EC3-1502588D1539}" srcId="{69DBBA16-3E54-49F9-BB85-13E502A2E47C}" destId="{B1B9D900-B9F0-4913-98E4-99A9CC16C30F}" srcOrd="0" destOrd="0" parTransId="{9D2A10FA-31D9-41D3-8A98-84CC7C1A34B5}" sibTransId="{EED300DA-E2DB-41D2-BF92-0369F57FA7E9}"/>
    <dgm:cxn modelId="{0D61FCCE-5BEE-4B85-B6DA-4F16C872642B}" srcId="{EC51C0F7-1940-46ED-884C-7A719DB72103}" destId="{5E29612C-531E-40D3-A9D0-1EB3C05266C3}" srcOrd="0" destOrd="0" parTransId="{68D3106E-08D5-46A6-AAB9-18E85179DB34}" sibTransId="{EF4429F7-1E53-4A70-BF67-9EA8D1794167}"/>
    <dgm:cxn modelId="{27DA01E1-C980-4DE2-9991-BBF29F4980C0}" type="presOf" srcId="{6B156076-4448-4A86-A6FF-C8258FF4C5D3}" destId="{6F4B53C6-1C5B-44C0-BC5E-93A7524718B8}" srcOrd="0" destOrd="0" presId="urn:microsoft.com/office/officeart/2005/8/layout/hierarchy1"/>
    <dgm:cxn modelId="{EC85FFBB-181F-435F-8ED3-3BBF0FF29A29}" srcId="{1DB22802-2805-4623-B409-E30E22724D30}" destId="{D2259C07-D8E1-4C44-844D-AD4A4C887682}" srcOrd="2" destOrd="0" parTransId="{92629F8F-DDFD-467E-B1C3-3F27D9BC3DFF}" sibTransId="{227972EF-90BD-4BD8-A816-B00D58C80228}"/>
    <dgm:cxn modelId="{935FDF57-76A2-4C71-9C87-0AFCBF301338}" type="presOf" srcId="{5E29612C-531E-40D3-A9D0-1EB3C05266C3}" destId="{E6785F6F-15A2-40C7-80B8-E286ABB48801}" srcOrd="0" destOrd="0" presId="urn:microsoft.com/office/officeart/2005/8/layout/hierarchy1"/>
    <dgm:cxn modelId="{6F604BF9-E96F-4E7C-8015-F0A79A9D1838}" type="presOf" srcId="{69DBBA16-3E54-49F9-BB85-13E502A2E47C}" destId="{2E4625BF-93FB-43FC-B52A-F2985E6D2C9A}" srcOrd="0" destOrd="0" presId="urn:microsoft.com/office/officeart/2005/8/layout/hierarchy1"/>
    <dgm:cxn modelId="{2930C745-6CB8-4659-A614-8265FEFEBAEC}" type="presOf" srcId="{EC51C0F7-1940-46ED-884C-7A719DB72103}" destId="{8162630A-1F1C-4BF9-9F8D-BCAE21BF1474}" srcOrd="0" destOrd="0" presId="urn:microsoft.com/office/officeart/2005/8/layout/hierarchy1"/>
    <dgm:cxn modelId="{7083BBCB-8F61-46A6-A583-8A1F99B9F794}" type="presOf" srcId="{9D2A10FA-31D9-41D3-8A98-84CC7C1A34B5}" destId="{7BFFD22A-F342-4021-9CA3-3C4561884E07}" srcOrd="0" destOrd="0" presId="urn:microsoft.com/office/officeart/2005/8/layout/hierarchy1"/>
    <dgm:cxn modelId="{DF6CCCA5-8D9E-4F6F-B506-A2F1225CADEC}" type="presOf" srcId="{B1B9D900-B9F0-4913-98E4-99A9CC16C30F}" destId="{4C083D2E-DA17-4CF0-9124-480FB8B3453B}" srcOrd="0" destOrd="0" presId="urn:microsoft.com/office/officeart/2005/8/layout/hierarchy1"/>
    <dgm:cxn modelId="{40865071-C006-424D-87AB-0BCEEFB1E691}" type="presOf" srcId="{B9890FB5-64D7-4C58-813D-1173F37F36A1}" destId="{F0574F8D-A244-4067-9681-E99F20A3ACB7}" srcOrd="0" destOrd="0" presId="urn:microsoft.com/office/officeart/2005/8/layout/hierarchy1"/>
    <dgm:cxn modelId="{54CFB718-CC14-472A-8E7B-42CD6DF4ED10}" type="presOf" srcId="{04522B59-0F64-4E0C-9707-B169679B9AB4}" destId="{83A9D98C-8E17-451E-BCD0-85072AD36E1F}" srcOrd="0" destOrd="0" presId="urn:microsoft.com/office/officeart/2005/8/layout/hierarchy1"/>
    <dgm:cxn modelId="{80AEF3DF-7288-4FD4-A700-BB810B26664F}" type="presOf" srcId="{48B8987C-AABC-4AF1-A898-512044A2704B}" destId="{9591AE80-AD10-4DF8-823B-8DC38D9AB00B}" srcOrd="0" destOrd="0" presId="urn:microsoft.com/office/officeart/2005/8/layout/hierarchy1"/>
    <dgm:cxn modelId="{26FDCA97-71F0-45DB-B375-B589CA12A7D7}" srcId="{1DB22802-2805-4623-B409-E30E22724D30}" destId="{69DBBA16-3E54-49F9-BB85-13E502A2E47C}" srcOrd="0" destOrd="0" parTransId="{04522B59-0F64-4E0C-9707-B169679B9AB4}" sibTransId="{7037229A-60AA-4AA9-8D28-57856B7A92F5}"/>
    <dgm:cxn modelId="{DEAC6233-E14D-4552-9632-1EF12FC7A2E5}" srcId="{48B8987C-AABC-4AF1-A898-512044A2704B}" destId="{1DB22802-2805-4623-B409-E30E22724D30}" srcOrd="0" destOrd="0" parTransId="{7678B708-4773-43A8-922A-41184474D58C}" sibTransId="{E94D3783-FBB1-41EB-8AB8-D5ECCD2C14E9}"/>
    <dgm:cxn modelId="{BCB4A967-183A-4FEF-BD5B-7EDC3901ECAC}" type="presOf" srcId="{68D3106E-08D5-46A6-AAB9-18E85179DB34}" destId="{0ACA6BB1-2AF6-4A95-B824-34F2CBF3FE1F}" srcOrd="0" destOrd="0" presId="urn:microsoft.com/office/officeart/2005/8/layout/hierarchy1"/>
    <dgm:cxn modelId="{098FD65A-A2A5-4F0A-BA58-A365BE8C3AC3}" type="presOf" srcId="{D2259C07-D8E1-4C44-844D-AD4A4C887682}" destId="{94F49474-E682-4FB5-8E34-F183728A2966}" srcOrd="0" destOrd="0" presId="urn:microsoft.com/office/officeart/2005/8/layout/hierarchy1"/>
    <dgm:cxn modelId="{F083EF51-6AF5-4A2E-A154-7CEE09CCCC97}" type="presOf" srcId="{92629F8F-DDFD-467E-B1C3-3F27D9BC3DFF}" destId="{E9DBF0B4-A8D1-4458-BCE6-1C1E9C19E4B2}" srcOrd="0" destOrd="0" presId="urn:microsoft.com/office/officeart/2005/8/layout/hierarchy1"/>
    <dgm:cxn modelId="{68223D03-F665-4024-B9BA-6E9823F642A4}" srcId="{1DB22802-2805-4623-B409-E30E22724D30}" destId="{EC51C0F7-1940-46ED-884C-7A719DB72103}" srcOrd="1" destOrd="0" parTransId="{E22088DE-76FF-46DE-BAB1-2CEA0317DB9B}" sibTransId="{5E451FD9-3FBD-4D91-916D-27B03CEABE46}"/>
    <dgm:cxn modelId="{26D86BA0-AF0F-494B-8B54-79741E47D256}" type="presOf" srcId="{1DB22802-2805-4623-B409-E30E22724D30}" destId="{F46CD16B-7491-4948-9317-8B7D8A18CF44}" srcOrd="0" destOrd="0" presId="urn:microsoft.com/office/officeart/2005/8/layout/hierarchy1"/>
    <dgm:cxn modelId="{E546B493-CF92-418E-935F-4F868EDCC632}" srcId="{D2259C07-D8E1-4C44-844D-AD4A4C887682}" destId="{6B156076-4448-4A86-A6FF-C8258FF4C5D3}" srcOrd="0" destOrd="0" parTransId="{B9890FB5-64D7-4C58-813D-1173F37F36A1}" sibTransId="{DE8BE40E-64CB-4A89-BCF3-0EAAE57F2902}"/>
    <dgm:cxn modelId="{6C0EB0AA-25FE-4BE6-9919-22B4E4C48620}" type="presParOf" srcId="{9591AE80-AD10-4DF8-823B-8DC38D9AB00B}" destId="{AD50B1A7-3EF2-4BE8-BF72-EF8F3098CE90}" srcOrd="0" destOrd="0" presId="urn:microsoft.com/office/officeart/2005/8/layout/hierarchy1"/>
    <dgm:cxn modelId="{A093B0F1-8DD8-4E85-B120-1B41C2D9A6D1}" type="presParOf" srcId="{AD50B1A7-3EF2-4BE8-BF72-EF8F3098CE90}" destId="{9BDA1FF5-EAFE-4ABB-9A07-E23CDFF65A28}" srcOrd="0" destOrd="0" presId="urn:microsoft.com/office/officeart/2005/8/layout/hierarchy1"/>
    <dgm:cxn modelId="{A06BC0DD-1B4F-49A8-909C-F476086B84DE}" type="presParOf" srcId="{9BDA1FF5-EAFE-4ABB-9A07-E23CDFF65A28}" destId="{17A9CAB8-22F3-4D95-B663-181D2850DEFB}" srcOrd="0" destOrd="0" presId="urn:microsoft.com/office/officeart/2005/8/layout/hierarchy1"/>
    <dgm:cxn modelId="{946680F5-3743-4A85-BEFA-418FCC377272}" type="presParOf" srcId="{9BDA1FF5-EAFE-4ABB-9A07-E23CDFF65A28}" destId="{F46CD16B-7491-4948-9317-8B7D8A18CF44}" srcOrd="1" destOrd="0" presId="urn:microsoft.com/office/officeart/2005/8/layout/hierarchy1"/>
    <dgm:cxn modelId="{F6BBF355-6B2B-49B1-9C38-DCFC94A4D081}" type="presParOf" srcId="{AD50B1A7-3EF2-4BE8-BF72-EF8F3098CE90}" destId="{67CC836F-D00F-4AF6-9BAE-A5250E76C4BB}" srcOrd="1" destOrd="0" presId="urn:microsoft.com/office/officeart/2005/8/layout/hierarchy1"/>
    <dgm:cxn modelId="{5D35B889-FD70-45E5-A004-81F1234A27BB}" type="presParOf" srcId="{67CC836F-D00F-4AF6-9BAE-A5250E76C4BB}" destId="{83A9D98C-8E17-451E-BCD0-85072AD36E1F}" srcOrd="0" destOrd="0" presId="urn:microsoft.com/office/officeart/2005/8/layout/hierarchy1"/>
    <dgm:cxn modelId="{8A7584BF-1F7C-456C-9C44-13FFC3D65B0E}" type="presParOf" srcId="{67CC836F-D00F-4AF6-9BAE-A5250E76C4BB}" destId="{B9060DAC-A615-4491-95F3-8DE915BE0E7E}" srcOrd="1" destOrd="0" presId="urn:microsoft.com/office/officeart/2005/8/layout/hierarchy1"/>
    <dgm:cxn modelId="{84469B22-F30F-4073-8798-EC22706AAFE3}" type="presParOf" srcId="{B9060DAC-A615-4491-95F3-8DE915BE0E7E}" destId="{9D468549-7300-401B-86A5-385C7AD38DF5}" srcOrd="0" destOrd="0" presId="urn:microsoft.com/office/officeart/2005/8/layout/hierarchy1"/>
    <dgm:cxn modelId="{B5E6D539-F118-4966-8D53-0EB53E4853D7}" type="presParOf" srcId="{9D468549-7300-401B-86A5-385C7AD38DF5}" destId="{9F0318FD-7CD7-41E0-9C8D-899FD4D7F55A}" srcOrd="0" destOrd="0" presId="urn:microsoft.com/office/officeart/2005/8/layout/hierarchy1"/>
    <dgm:cxn modelId="{FC9B8E3B-CB5F-4BE8-9051-2C29EC456A71}" type="presParOf" srcId="{9D468549-7300-401B-86A5-385C7AD38DF5}" destId="{2E4625BF-93FB-43FC-B52A-F2985E6D2C9A}" srcOrd="1" destOrd="0" presId="urn:microsoft.com/office/officeart/2005/8/layout/hierarchy1"/>
    <dgm:cxn modelId="{567069BC-A58D-4E60-B5A9-E522F0C46F4C}" type="presParOf" srcId="{B9060DAC-A615-4491-95F3-8DE915BE0E7E}" destId="{6CAAAEB5-EC3B-4A3C-9FC2-D8692572078F}" srcOrd="1" destOrd="0" presId="urn:microsoft.com/office/officeart/2005/8/layout/hierarchy1"/>
    <dgm:cxn modelId="{2EA6EC14-687C-423D-BEAF-A7519367CF38}" type="presParOf" srcId="{6CAAAEB5-EC3B-4A3C-9FC2-D8692572078F}" destId="{7BFFD22A-F342-4021-9CA3-3C4561884E07}" srcOrd="0" destOrd="0" presId="urn:microsoft.com/office/officeart/2005/8/layout/hierarchy1"/>
    <dgm:cxn modelId="{8627FE9D-E1BC-4E8D-B6D2-ED5952B258BC}" type="presParOf" srcId="{6CAAAEB5-EC3B-4A3C-9FC2-D8692572078F}" destId="{9122DAC7-03DE-425D-A0E8-BA6DDF299468}" srcOrd="1" destOrd="0" presId="urn:microsoft.com/office/officeart/2005/8/layout/hierarchy1"/>
    <dgm:cxn modelId="{F613A74C-D400-4C62-B237-C3DB36431E6B}" type="presParOf" srcId="{9122DAC7-03DE-425D-A0E8-BA6DDF299468}" destId="{2FBE69E3-66AC-4EBF-BEE1-23D431A1CC1D}" srcOrd="0" destOrd="0" presId="urn:microsoft.com/office/officeart/2005/8/layout/hierarchy1"/>
    <dgm:cxn modelId="{023AE9C2-7508-4DC4-9A65-FDDD451BEC7D}" type="presParOf" srcId="{2FBE69E3-66AC-4EBF-BEE1-23D431A1CC1D}" destId="{DC505778-0134-4303-A2FA-70B765A5F609}" srcOrd="0" destOrd="0" presId="urn:microsoft.com/office/officeart/2005/8/layout/hierarchy1"/>
    <dgm:cxn modelId="{A85CC35E-9AC2-4E21-A0AF-C42055F05562}" type="presParOf" srcId="{2FBE69E3-66AC-4EBF-BEE1-23D431A1CC1D}" destId="{4C083D2E-DA17-4CF0-9124-480FB8B3453B}" srcOrd="1" destOrd="0" presId="urn:microsoft.com/office/officeart/2005/8/layout/hierarchy1"/>
    <dgm:cxn modelId="{52EFB894-C0DE-4F76-B42F-281314E43166}" type="presParOf" srcId="{9122DAC7-03DE-425D-A0E8-BA6DDF299468}" destId="{A69E946A-7290-4E45-A36F-4153DCB932EC}" srcOrd="1" destOrd="0" presId="urn:microsoft.com/office/officeart/2005/8/layout/hierarchy1"/>
    <dgm:cxn modelId="{C13D541C-AFB3-4025-932B-83A208F83B1F}" type="presParOf" srcId="{67CC836F-D00F-4AF6-9BAE-A5250E76C4BB}" destId="{D68DF081-0178-4675-828A-1FBF39DDA8BF}" srcOrd="2" destOrd="0" presId="urn:microsoft.com/office/officeart/2005/8/layout/hierarchy1"/>
    <dgm:cxn modelId="{442B2FCA-4D1B-4A36-ABFE-9BCAD3922A62}" type="presParOf" srcId="{67CC836F-D00F-4AF6-9BAE-A5250E76C4BB}" destId="{72E2B190-0977-4F82-80A8-C7728B0F0523}" srcOrd="3" destOrd="0" presId="urn:microsoft.com/office/officeart/2005/8/layout/hierarchy1"/>
    <dgm:cxn modelId="{6F77BE6A-BF7B-42F1-8269-61B4C31E3725}" type="presParOf" srcId="{72E2B190-0977-4F82-80A8-C7728B0F0523}" destId="{9584D1E0-2137-4470-93A8-FB95B1EF2479}" srcOrd="0" destOrd="0" presId="urn:microsoft.com/office/officeart/2005/8/layout/hierarchy1"/>
    <dgm:cxn modelId="{50B821AC-5F40-4C4A-A5A2-52A84DAEB16D}" type="presParOf" srcId="{9584D1E0-2137-4470-93A8-FB95B1EF2479}" destId="{702670A1-00FB-407F-95B2-CEF51E487DD1}" srcOrd="0" destOrd="0" presId="urn:microsoft.com/office/officeart/2005/8/layout/hierarchy1"/>
    <dgm:cxn modelId="{00D0FA78-00FC-469B-AE0B-D409936DB1E8}" type="presParOf" srcId="{9584D1E0-2137-4470-93A8-FB95B1EF2479}" destId="{8162630A-1F1C-4BF9-9F8D-BCAE21BF1474}" srcOrd="1" destOrd="0" presId="urn:microsoft.com/office/officeart/2005/8/layout/hierarchy1"/>
    <dgm:cxn modelId="{9FEE25A1-FA12-407E-BF63-4D862C9F2E31}" type="presParOf" srcId="{72E2B190-0977-4F82-80A8-C7728B0F0523}" destId="{30D2BF44-B07B-482B-BE15-6AEBCF11C04C}" srcOrd="1" destOrd="0" presId="urn:microsoft.com/office/officeart/2005/8/layout/hierarchy1"/>
    <dgm:cxn modelId="{D47049CE-7CC0-46F0-A567-A06C6FB9184B}" type="presParOf" srcId="{30D2BF44-B07B-482B-BE15-6AEBCF11C04C}" destId="{0ACA6BB1-2AF6-4A95-B824-34F2CBF3FE1F}" srcOrd="0" destOrd="0" presId="urn:microsoft.com/office/officeart/2005/8/layout/hierarchy1"/>
    <dgm:cxn modelId="{43034657-F0C3-48C1-99BD-B86F456B4C2C}" type="presParOf" srcId="{30D2BF44-B07B-482B-BE15-6AEBCF11C04C}" destId="{A7D1D947-52DE-4DB5-883E-74DAD626D0C7}" srcOrd="1" destOrd="0" presId="urn:microsoft.com/office/officeart/2005/8/layout/hierarchy1"/>
    <dgm:cxn modelId="{17EC7318-602E-4102-8BBE-34C82B910DB8}" type="presParOf" srcId="{A7D1D947-52DE-4DB5-883E-74DAD626D0C7}" destId="{9F094226-A1A2-455D-A442-EFEE2141082F}" srcOrd="0" destOrd="0" presId="urn:microsoft.com/office/officeart/2005/8/layout/hierarchy1"/>
    <dgm:cxn modelId="{CCB60B93-062D-4067-A298-81BC8EC80EEC}" type="presParOf" srcId="{9F094226-A1A2-455D-A442-EFEE2141082F}" destId="{CD613BE4-A46E-4444-974D-17ECC2AF221B}" srcOrd="0" destOrd="0" presId="urn:microsoft.com/office/officeart/2005/8/layout/hierarchy1"/>
    <dgm:cxn modelId="{CBE193EB-FEBD-4F56-BBBC-28797847C22F}" type="presParOf" srcId="{9F094226-A1A2-455D-A442-EFEE2141082F}" destId="{E6785F6F-15A2-40C7-80B8-E286ABB48801}" srcOrd="1" destOrd="0" presId="urn:microsoft.com/office/officeart/2005/8/layout/hierarchy1"/>
    <dgm:cxn modelId="{6AB98391-8162-4AFC-8883-F51C43B1DD5C}" type="presParOf" srcId="{A7D1D947-52DE-4DB5-883E-74DAD626D0C7}" destId="{FC961781-EBBF-43EB-87DD-DEFA0B3DA1B5}" srcOrd="1" destOrd="0" presId="urn:microsoft.com/office/officeart/2005/8/layout/hierarchy1"/>
    <dgm:cxn modelId="{4A82CDCA-8471-4DBD-B206-F7A01A9E2AE3}" type="presParOf" srcId="{67CC836F-D00F-4AF6-9BAE-A5250E76C4BB}" destId="{E9DBF0B4-A8D1-4458-BCE6-1C1E9C19E4B2}" srcOrd="4" destOrd="0" presId="urn:microsoft.com/office/officeart/2005/8/layout/hierarchy1"/>
    <dgm:cxn modelId="{4FEAC987-F5EA-4E17-BD6C-408B79134336}" type="presParOf" srcId="{67CC836F-D00F-4AF6-9BAE-A5250E76C4BB}" destId="{4D1304FD-076C-46B1-B770-B5F8465D2117}" srcOrd="5" destOrd="0" presId="urn:microsoft.com/office/officeart/2005/8/layout/hierarchy1"/>
    <dgm:cxn modelId="{FFEC2E5C-4A23-4AD2-A600-271873308B97}" type="presParOf" srcId="{4D1304FD-076C-46B1-B770-B5F8465D2117}" destId="{7F00661F-FC35-4EE9-8371-739C3B6D5A80}" srcOrd="0" destOrd="0" presId="urn:microsoft.com/office/officeart/2005/8/layout/hierarchy1"/>
    <dgm:cxn modelId="{41E82262-1022-4FA3-BF1A-7BC1E73BA4B1}" type="presParOf" srcId="{7F00661F-FC35-4EE9-8371-739C3B6D5A80}" destId="{42F8A430-EA12-4CCB-B1FA-C2BB5EF87888}" srcOrd="0" destOrd="0" presId="urn:microsoft.com/office/officeart/2005/8/layout/hierarchy1"/>
    <dgm:cxn modelId="{12B4D7B3-76A4-4088-89A9-EDFAA94B62F6}" type="presParOf" srcId="{7F00661F-FC35-4EE9-8371-739C3B6D5A80}" destId="{94F49474-E682-4FB5-8E34-F183728A2966}" srcOrd="1" destOrd="0" presId="urn:microsoft.com/office/officeart/2005/8/layout/hierarchy1"/>
    <dgm:cxn modelId="{2EAD98C2-792D-4507-8512-D2BB87CDEA11}" type="presParOf" srcId="{4D1304FD-076C-46B1-B770-B5F8465D2117}" destId="{F6DA9191-4C9A-45E1-ABAD-5A02FB1B46D2}" srcOrd="1" destOrd="0" presId="urn:microsoft.com/office/officeart/2005/8/layout/hierarchy1"/>
    <dgm:cxn modelId="{A7F85598-B4A6-4188-85FA-FBF4511D762B}" type="presParOf" srcId="{F6DA9191-4C9A-45E1-ABAD-5A02FB1B46D2}" destId="{F0574F8D-A244-4067-9681-E99F20A3ACB7}" srcOrd="0" destOrd="0" presId="urn:microsoft.com/office/officeart/2005/8/layout/hierarchy1"/>
    <dgm:cxn modelId="{0B7F1822-EECF-4C60-B3B3-3ABCD3EF86D5}" type="presParOf" srcId="{F6DA9191-4C9A-45E1-ABAD-5A02FB1B46D2}" destId="{C836EB4F-63DF-47E1-8F09-567771C41A43}" srcOrd="1" destOrd="0" presId="urn:microsoft.com/office/officeart/2005/8/layout/hierarchy1"/>
    <dgm:cxn modelId="{2FC80CB9-9886-4D3A-A93F-C36E8D25874E}" type="presParOf" srcId="{C836EB4F-63DF-47E1-8F09-567771C41A43}" destId="{914E63A2-EB70-4A10-8AAF-C867ABDD404A}" srcOrd="0" destOrd="0" presId="urn:microsoft.com/office/officeart/2005/8/layout/hierarchy1"/>
    <dgm:cxn modelId="{FB0D3C40-4661-4046-B59E-8E580711D925}" type="presParOf" srcId="{914E63A2-EB70-4A10-8AAF-C867ABDD404A}" destId="{EC5B5379-EE62-42D3-A20C-43A7C80F2905}" srcOrd="0" destOrd="0" presId="urn:microsoft.com/office/officeart/2005/8/layout/hierarchy1"/>
    <dgm:cxn modelId="{00E77222-6A05-4D3C-8A70-C40BF8DDE324}" type="presParOf" srcId="{914E63A2-EB70-4A10-8AAF-C867ABDD404A}" destId="{6F4B53C6-1C5B-44C0-BC5E-93A7524718B8}" srcOrd="1" destOrd="0" presId="urn:microsoft.com/office/officeart/2005/8/layout/hierarchy1"/>
    <dgm:cxn modelId="{568DBF01-66A5-4283-9FB4-325FF01DEC42}" type="presParOf" srcId="{C836EB4F-63DF-47E1-8F09-567771C41A43}" destId="{516BA82C-43EC-456C-AD17-96D8746BC44A}" srcOrd="1" destOrd="0" presId="urn:microsoft.com/office/officeart/2005/8/layout/hierarchy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74F8D-A244-4067-9681-E99F20A3ACB7}">
      <dsp:nvSpPr>
        <dsp:cNvPr id="0" name=""/>
        <dsp:cNvSpPr/>
      </dsp:nvSpPr>
      <dsp:spPr>
        <a:xfrm>
          <a:off x="6600041" y="3486276"/>
          <a:ext cx="91440" cy="648938"/>
        </a:xfrm>
        <a:custGeom>
          <a:avLst/>
          <a:gdLst/>
          <a:ahLst/>
          <a:cxnLst/>
          <a:rect l="0" t="0" r="0" b="0"/>
          <a:pathLst>
            <a:path>
              <a:moveTo>
                <a:pt x="45720" y="0"/>
              </a:moveTo>
              <a:lnTo>
                <a:pt x="45720" y="64893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DBF0B4-A8D1-4458-BCE6-1C1E9C19E4B2}">
      <dsp:nvSpPr>
        <dsp:cNvPr id="0" name=""/>
        <dsp:cNvSpPr/>
      </dsp:nvSpPr>
      <dsp:spPr>
        <a:xfrm>
          <a:off x="3918606" y="1420457"/>
          <a:ext cx="2727154" cy="648938"/>
        </a:xfrm>
        <a:custGeom>
          <a:avLst/>
          <a:gdLst/>
          <a:ahLst/>
          <a:cxnLst/>
          <a:rect l="0" t="0" r="0" b="0"/>
          <a:pathLst>
            <a:path>
              <a:moveTo>
                <a:pt x="0" y="0"/>
              </a:moveTo>
              <a:lnTo>
                <a:pt x="0" y="442232"/>
              </a:lnTo>
              <a:lnTo>
                <a:pt x="2727154" y="442232"/>
              </a:lnTo>
              <a:lnTo>
                <a:pt x="2727154" y="64893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CA6BB1-2AF6-4A95-B824-34F2CBF3FE1F}">
      <dsp:nvSpPr>
        <dsp:cNvPr id="0" name=""/>
        <dsp:cNvSpPr/>
      </dsp:nvSpPr>
      <dsp:spPr>
        <a:xfrm>
          <a:off x="3872886" y="3486276"/>
          <a:ext cx="91440" cy="648938"/>
        </a:xfrm>
        <a:custGeom>
          <a:avLst/>
          <a:gdLst/>
          <a:ahLst/>
          <a:cxnLst/>
          <a:rect l="0" t="0" r="0" b="0"/>
          <a:pathLst>
            <a:path>
              <a:moveTo>
                <a:pt x="45720" y="0"/>
              </a:moveTo>
              <a:lnTo>
                <a:pt x="45720" y="64893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DF081-0178-4675-828A-1FBF39DDA8BF}">
      <dsp:nvSpPr>
        <dsp:cNvPr id="0" name=""/>
        <dsp:cNvSpPr/>
      </dsp:nvSpPr>
      <dsp:spPr>
        <a:xfrm>
          <a:off x="3872886" y="1420457"/>
          <a:ext cx="91440" cy="648938"/>
        </a:xfrm>
        <a:custGeom>
          <a:avLst/>
          <a:gdLst/>
          <a:ahLst/>
          <a:cxnLst/>
          <a:rect l="0" t="0" r="0" b="0"/>
          <a:pathLst>
            <a:path>
              <a:moveTo>
                <a:pt x="45720" y="0"/>
              </a:moveTo>
              <a:lnTo>
                <a:pt x="45720" y="64893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FFD22A-F342-4021-9CA3-3C4561884E07}">
      <dsp:nvSpPr>
        <dsp:cNvPr id="0" name=""/>
        <dsp:cNvSpPr/>
      </dsp:nvSpPr>
      <dsp:spPr>
        <a:xfrm>
          <a:off x="1145732" y="3486276"/>
          <a:ext cx="91440" cy="648938"/>
        </a:xfrm>
        <a:custGeom>
          <a:avLst/>
          <a:gdLst/>
          <a:ahLst/>
          <a:cxnLst/>
          <a:rect l="0" t="0" r="0" b="0"/>
          <a:pathLst>
            <a:path>
              <a:moveTo>
                <a:pt x="45720" y="0"/>
              </a:moveTo>
              <a:lnTo>
                <a:pt x="45720" y="64893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A9D98C-8E17-451E-BCD0-85072AD36E1F}">
      <dsp:nvSpPr>
        <dsp:cNvPr id="0" name=""/>
        <dsp:cNvSpPr/>
      </dsp:nvSpPr>
      <dsp:spPr>
        <a:xfrm>
          <a:off x="1191452" y="1420457"/>
          <a:ext cx="2727154" cy="648938"/>
        </a:xfrm>
        <a:custGeom>
          <a:avLst/>
          <a:gdLst/>
          <a:ahLst/>
          <a:cxnLst/>
          <a:rect l="0" t="0" r="0" b="0"/>
          <a:pathLst>
            <a:path>
              <a:moveTo>
                <a:pt x="2727154" y="0"/>
              </a:moveTo>
              <a:lnTo>
                <a:pt x="2727154" y="442232"/>
              </a:lnTo>
              <a:lnTo>
                <a:pt x="0" y="442232"/>
              </a:lnTo>
              <a:lnTo>
                <a:pt x="0" y="64893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9CAB8-22F3-4D95-B663-181D2850DEFB}">
      <dsp:nvSpPr>
        <dsp:cNvPr id="0" name=""/>
        <dsp:cNvSpPr/>
      </dsp:nvSpPr>
      <dsp:spPr>
        <a:xfrm>
          <a:off x="2802952" y="3576"/>
          <a:ext cx="2231308" cy="14168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6CD16B-7491-4948-9317-8B7D8A18CF44}">
      <dsp:nvSpPr>
        <dsp:cNvPr id="0" name=""/>
        <dsp:cNvSpPr/>
      </dsp:nvSpPr>
      <dsp:spPr>
        <a:xfrm>
          <a:off x="3050875" y="239103"/>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Technical Communication</a:t>
          </a:r>
          <a:endParaRPr lang="en-US" sz="2000" b="1" kern="1200" dirty="0"/>
        </a:p>
      </dsp:txBody>
      <dsp:txXfrm>
        <a:off x="3092374" y="280602"/>
        <a:ext cx="2148310" cy="1333882"/>
      </dsp:txXfrm>
    </dsp:sp>
    <dsp:sp modelId="{9F0318FD-7CD7-41E0-9C8D-899FD4D7F55A}">
      <dsp:nvSpPr>
        <dsp:cNvPr id="0" name=""/>
        <dsp:cNvSpPr/>
      </dsp:nvSpPr>
      <dsp:spPr>
        <a:xfrm>
          <a:off x="75798" y="2069396"/>
          <a:ext cx="2231308" cy="14168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625BF-93FB-43FC-B52A-F2985E6D2C9A}">
      <dsp:nvSpPr>
        <dsp:cNvPr id="0" name=""/>
        <dsp:cNvSpPr/>
      </dsp:nvSpPr>
      <dsp:spPr>
        <a:xfrm>
          <a:off x="323721" y="2304923"/>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Technical/Professional</a:t>
          </a:r>
          <a:endParaRPr lang="en-US" sz="1400" b="1" kern="1200" dirty="0"/>
        </a:p>
      </dsp:txBody>
      <dsp:txXfrm>
        <a:off x="365220" y="2346422"/>
        <a:ext cx="2148310" cy="1333882"/>
      </dsp:txXfrm>
    </dsp:sp>
    <dsp:sp modelId="{DC505778-0134-4303-A2FA-70B765A5F609}">
      <dsp:nvSpPr>
        <dsp:cNvPr id="0" name=""/>
        <dsp:cNvSpPr/>
      </dsp:nvSpPr>
      <dsp:spPr>
        <a:xfrm>
          <a:off x="75798" y="4135215"/>
          <a:ext cx="2231308" cy="14168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083D2E-DA17-4CF0-9124-480FB8B3453B}">
      <dsp:nvSpPr>
        <dsp:cNvPr id="0" name=""/>
        <dsp:cNvSpPr/>
      </dsp:nvSpPr>
      <dsp:spPr>
        <a:xfrm>
          <a:off x="323721" y="4370742"/>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Subject/field specific experts produce it as it requires expertise (professional qualification/training) in the subject</a:t>
          </a:r>
          <a:endParaRPr lang="en-US" sz="1400" kern="1200" dirty="0"/>
        </a:p>
      </dsp:txBody>
      <dsp:txXfrm>
        <a:off x="365220" y="4412241"/>
        <a:ext cx="2148310" cy="1333882"/>
      </dsp:txXfrm>
    </dsp:sp>
    <dsp:sp modelId="{702670A1-00FB-407F-95B2-CEF51E487DD1}">
      <dsp:nvSpPr>
        <dsp:cNvPr id="0" name=""/>
        <dsp:cNvSpPr/>
      </dsp:nvSpPr>
      <dsp:spPr>
        <a:xfrm>
          <a:off x="2802952" y="2069396"/>
          <a:ext cx="2231308" cy="14168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62630A-1F1C-4BF9-9F8D-BCAE21BF1474}">
      <dsp:nvSpPr>
        <dsp:cNvPr id="0" name=""/>
        <dsp:cNvSpPr/>
      </dsp:nvSpPr>
      <dsp:spPr>
        <a:xfrm>
          <a:off x="3050875" y="2304923"/>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Business</a:t>
          </a:r>
          <a:endParaRPr lang="en-US" sz="2000" b="1" kern="1200" dirty="0"/>
        </a:p>
      </dsp:txBody>
      <dsp:txXfrm>
        <a:off x="3092374" y="2346422"/>
        <a:ext cx="2148310" cy="1333882"/>
      </dsp:txXfrm>
    </dsp:sp>
    <dsp:sp modelId="{CD613BE4-A46E-4444-974D-17ECC2AF221B}">
      <dsp:nvSpPr>
        <dsp:cNvPr id="0" name=""/>
        <dsp:cNvSpPr/>
      </dsp:nvSpPr>
      <dsp:spPr>
        <a:xfrm>
          <a:off x="2802952" y="4135215"/>
          <a:ext cx="2231308" cy="14168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85F6F-15A2-40C7-80B8-E286ABB48801}">
      <dsp:nvSpPr>
        <dsp:cNvPr id="0" name=""/>
        <dsp:cNvSpPr/>
      </dsp:nvSpPr>
      <dsp:spPr>
        <a:xfrm>
          <a:off x="3050875" y="4370742"/>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It aims to run (administer and manage) the business</a:t>
          </a:r>
          <a:endParaRPr lang="en-US" sz="1400" kern="1200" dirty="0"/>
        </a:p>
      </dsp:txBody>
      <dsp:txXfrm>
        <a:off x="3092374" y="4412241"/>
        <a:ext cx="2148310" cy="1333882"/>
      </dsp:txXfrm>
    </dsp:sp>
    <dsp:sp modelId="{42F8A430-EA12-4CCB-B1FA-C2BB5EF87888}">
      <dsp:nvSpPr>
        <dsp:cNvPr id="0" name=""/>
        <dsp:cNvSpPr/>
      </dsp:nvSpPr>
      <dsp:spPr>
        <a:xfrm>
          <a:off x="5530107" y="2069396"/>
          <a:ext cx="2231308" cy="141688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49474-E682-4FB5-8E34-F183728A2966}">
      <dsp:nvSpPr>
        <dsp:cNvPr id="0" name=""/>
        <dsp:cNvSpPr/>
      </dsp:nvSpPr>
      <dsp:spPr>
        <a:xfrm>
          <a:off x="5778030" y="2304923"/>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Scientific</a:t>
          </a:r>
          <a:endParaRPr lang="en-US" sz="2000" b="1" kern="1200" dirty="0"/>
        </a:p>
      </dsp:txBody>
      <dsp:txXfrm>
        <a:off x="5819529" y="2346422"/>
        <a:ext cx="2148310" cy="1333882"/>
      </dsp:txXfrm>
    </dsp:sp>
    <dsp:sp modelId="{EC5B5379-EE62-42D3-A20C-43A7C80F2905}">
      <dsp:nvSpPr>
        <dsp:cNvPr id="0" name=""/>
        <dsp:cNvSpPr/>
      </dsp:nvSpPr>
      <dsp:spPr>
        <a:xfrm>
          <a:off x="5530107" y="4135215"/>
          <a:ext cx="2231308" cy="14168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4B53C6-1C5B-44C0-BC5E-93A7524718B8}">
      <dsp:nvSpPr>
        <dsp:cNvPr id="0" name=""/>
        <dsp:cNvSpPr/>
      </dsp:nvSpPr>
      <dsp:spPr>
        <a:xfrm>
          <a:off x="5778030" y="4370742"/>
          <a:ext cx="2231308" cy="141688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It aims to report researches and discoveries to advance the field</a:t>
          </a:r>
          <a:endParaRPr lang="en-US" sz="1400" kern="1200" dirty="0"/>
        </a:p>
      </dsp:txBody>
      <dsp:txXfrm>
        <a:off x="5819529" y="4412241"/>
        <a:ext cx="2148310" cy="13338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165608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17923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396285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19" name="Footer Placeholder 1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27" name="Slide Number Placeholder 2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Tree>
    <p:extLst>
      <p:ext uri="{BB962C8B-B14F-4D97-AF65-F5344CB8AC3E}">
        <p14:creationId xmlns="" xmlns:p14="http://schemas.microsoft.com/office/powerpoint/2010/main" val="300525831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 xmlns:p14="http://schemas.microsoft.com/office/powerpoint/2010/main" val="2873454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Tree>
    <p:extLst>
      <p:ext uri="{BB962C8B-B14F-4D97-AF65-F5344CB8AC3E}">
        <p14:creationId xmlns="" xmlns:p14="http://schemas.microsoft.com/office/powerpoint/2010/main" val="253744868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 xmlns:p14="http://schemas.microsoft.com/office/powerpoint/2010/main" val="156210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 xmlns:p14="http://schemas.microsoft.com/office/powerpoint/2010/main" val="345862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 xmlns:p14="http://schemas.microsoft.com/office/powerpoint/2010/main" val="1937703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 xmlns:p14="http://schemas.microsoft.com/office/powerpoint/2010/main" val="2081328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 xmlns:p14="http://schemas.microsoft.com/office/powerpoint/2010/main" val="177637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924286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Tree>
    <p:extLst>
      <p:ext uri="{BB962C8B-B14F-4D97-AF65-F5344CB8AC3E}">
        <p14:creationId xmlns="" xmlns:p14="http://schemas.microsoft.com/office/powerpoint/2010/main" val="3438072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 xmlns:p14="http://schemas.microsoft.com/office/powerpoint/2010/main" val="275208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 xmlns:p14="http://schemas.microsoft.com/office/powerpoint/2010/main" val="3748464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4FA04C-D7CF-4861-95F0-3F5ACF508755}"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9856150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6BC42F-EA91-460E-9436-9A6C9B1CB0C6}"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986649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3D4350-0632-4F67-B357-AFC21C62564D}"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72487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31A35-803D-44FA-BA88-E6B5FB347587}"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6553826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56CED-B3EE-49D9-9922-CBB48E543356}" type="datetimeFigureOut">
              <a:rPr lang="en-US" smtClean="0"/>
              <a:pPr/>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5579719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9237B0-CC05-45CB-9D8E-44851499E325}" type="datetimeFigureOut">
              <a:rPr lang="en-US" smtClean="0"/>
              <a:pPr/>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128782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smtClean="0"/>
              <a:pPr/>
              <a:t>9/6/2021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78559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3277933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AA2A1-C9A8-42DC-AF5F-29D58FE3A81E}"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746584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C28B6-2144-4760-B3DF-18C646FA52B1}"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0536256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45B24B-F41A-4540-8EEC-C29B4F79802D}"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87058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F989E-5397-49EE-B0F5-E72D9FFD7EC0}"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19770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0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3648" y="0"/>
            <a:ext cx="7740352"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30779" y="1268760"/>
            <a:ext cx="6751499"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41123" y="1844824"/>
            <a:ext cx="6751499"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 xmlns:p14="http://schemas.microsoft.com/office/powerpoint/2010/main" val="4169725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4" y="16778"/>
            <a:ext cx="9036496"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601216" y="1340768"/>
            <a:ext cx="808558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611560" y="2017439"/>
            <a:ext cx="8085584"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94734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77879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pPr/>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291981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pPr/>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181811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9629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129688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298703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9/6/2021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9/6/2021</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grpSp>
    </p:spTree>
    <p:extLst>
      <p:ext uri="{BB962C8B-B14F-4D97-AF65-F5344CB8AC3E}">
        <p14:creationId xmlns="" xmlns:p14="http://schemas.microsoft.com/office/powerpoint/2010/main" val="38226220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8DCCD61-643D-44A5-A450-3A42A50CBC1E}" type="datetimeFigureOut">
              <a:rPr lang="en-US" smtClean="0"/>
              <a:pPr/>
              <a:t>9/6/2021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343532545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56078" y="404664"/>
            <a:ext cx="6859122" cy="1200329"/>
          </a:xfrm>
          <a:prstGeom prst="rect">
            <a:avLst/>
          </a:prstGeom>
          <a:noFill/>
          <a:ln w="9525">
            <a:noFill/>
            <a:miter lim="800000"/>
            <a:headEnd/>
            <a:tailEnd/>
          </a:ln>
        </p:spPr>
        <p:txBody>
          <a:bodyPr wrap="square">
            <a:spAutoFit/>
          </a:bodyPr>
          <a:lstStyle/>
          <a:p>
            <a:r>
              <a:rPr lang="en-US" altLang="ko-KR" sz="3600" b="1" dirty="0" smtClean="0">
                <a:solidFill>
                  <a:schemeClr val="tx2"/>
                </a:solidFill>
                <a:latin typeface="Arial" pitchFamily="34" charset="0"/>
                <a:ea typeface="맑은 고딕" pitchFamily="50" charset="-127"/>
                <a:cs typeface="Arial" pitchFamily="34" charset="0"/>
              </a:rPr>
              <a:t>INTRODUCTION TO TECHNICAL WRITING</a:t>
            </a:r>
          </a:p>
        </p:txBody>
      </p:sp>
    </p:spTree>
    <p:extLst>
      <p:ext uri="{BB962C8B-B14F-4D97-AF65-F5344CB8AC3E}">
        <p14:creationId xmlns=""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The Importance of Technical Writing:</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In most of the cases, these reports and documents are one’s only form of communication with clients, government agencies, managers, and professionals at other facilities and companies.</a:t>
            </a:r>
          </a:p>
          <a:p>
            <a:pPr>
              <a:buNone/>
            </a:pPr>
            <a:endParaRPr lang="en-US" dirty="0" smtClean="0"/>
          </a:p>
          <a:p>
            <a:pPr>
              <a:buNone/>
            </a:pPr>
            <a:r>
              <a:rPr lang="en-US" dirty="0" smtClean="0"/>
              <a:t>   The recipient will usually use the report or document to perform a task, make a decision, solve a problem, or acquire information and knowledge.</a:t>
            </a:r>
          </a:p>
          <a:p>
            <a:pPr>
              <a:buNone/>
            </a:pPr>
            <a:endParaRPr lang="en-US" dirty="0"/>
          </a:p>
        </p:txBody>
      </p:sp>
    </p:spTree>
    <p:extLst>
      <p:ext uri="{BB962C8B-B14F-4D97-AF65-F5344CB8AC3E}">
        <p14:creationId xmlns="" xmlns:p14="http://schemas.microsoft.com/office/powerpoint/2010/main" val="2036071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Common Purposes of Technical Writing:</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smtClean="0"/>
          </a:p>
          <a:p>
            <a:pPr lvl="0"/>
            <a:r>
              <a:rPr lang="en-US" dirty="0" smtClean="0"/>
              <a:t>To inform</a:t>
            </a:r>
          </a:p>
          <a:p>
            <a:pPr lvl="0"/>
            <a:r>
              <a:rPr lang="en-US" dirty="0" smtClean="0"/>
              <a:t>To instruct</a:t>
            </a:r>
          </a:p>
          <a:p>
            <a:pPr lvl="0"/>
            <a:r>
              <a:rPr lang="en-US" dirty="0" smtClean="0"/>
              <a:t>To persuade</a:t>
            </a:r>
          </a:p>
          <a:p>
            <a:pPr>
              <a:buNone/>
            </a:pPr>
            <a:endParaRPr lang="en-US" dirty="0"/>
          </a:p>
        </p:txBody>
      </p:sp>
    </p:spTree>
    <p:extLst>
      <p:ext uri="{BB962C8B-B14F-4D97-AF65-F5344CB8AC3E}">
        <p14:creationId xmlns="" xmlns:p14="http://schemas.microsoft.com/office/powerpoint/2010/main" val="1128183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a:t>
            </a:r>
            <a:endParaRPr lang="en-US" dirty="0"/>
          </a:p>
        </p:txBody>
      </p:sp>
      <p:sp>
        <p:nvSpPr>
          <p:cNvPr id="3" name="Content Placeholder 2"/>
          <p:cNvSpPr>
            <a:spLocks noGrp="1"/>
          </p:cNvSpPr>
          <p:nvPr>
            <p:ph idx="1"/>
          </p:nvPr>
        </p:nvSpPr>
        <p:spPr/>
        <p:txBody>
          <a:bodyPr/>
          <a:lstStyle/>
          <a:p>
            <a:r>
              <a:rPr lang="en-US" dirty="0" smtClean="0"/>
              <a:t>How exactly should one approach technical communication?</a:t>
            </a:r>
            <a:endParaRPr lang="en-US" dirty="0"/>
          </a:p>
        </p:txBody>
      </p:sp>
      <p:sp>
        <p:nvSpPr>
          <p:cNvPr id="4" name="Content Placeholder 3"/>
          <p:cNvSpPr>
            <a:spLocks noGrp="1"/>
          </p:cNvSpPr>
          <p:nvPr>
            <p:ph idx="10"/>
          </p:nvPr>
        </p:nvSpPr>
        <p:spPr/>
        <p:txBody>
          <a:bodyPr/>
          <a:lstStyle/>
          <a:p>
            <a:endParaRPr lang="en-US" dirty="0" smtClean="0"/>
          </a:p>
          <a:p>
            <a:r>
              <a:rPr lang="en-US" sz="2800" dirty="0" smtClean="0"/>
              <a:t>Talk about the right style, etiquette, and </a:t>
            </a:r>
          </a:p>
          <a:p>
            <a:r>
              <a:rPr lang="en-US" sz="2800" dirty="0" smtClean="0"/>
              <a:t>strategies.</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Handout Time</a:t>
            </a:r>
            <a:endParaRPr lang="en-US" dirty="0"/>
          </a:p>
        </p:txBody>
      </p:sp>
      <p:sp>
        <p:nvSpPr>
          <p:cNvPr id="3" name="Content Placeholder 2"/>
          <p:cNvSpPr>
            <a:spLocks noGrp="1"/>
          </p:cNvSpPr>
          <p:nvPr>
            <p:ph idx="1"/>
          </p:nvPr>
        </p:nvSpPr>
        <p:spPr/>
        <p:txBody>
          <a:bodyPr>
            <a:normAutofit/>
          </a:bodyPr>
          <a:lstStyle/>
          <a:p>
            <a:r>
              <a:rPr lang="en-US" sz="2400" dirty="0" smtClean="0"/>
              <a:t>Do the following.</a:t>
            </a:r>
            <a:endParaRPr lang="en-US" sz="2400" dirty="0"/>
          </a:p>
        </p:txBody>
      </p:sp>
      <p:sp>
        <p:nvSpPr>
          <p:cNvPr id="4" name="Content Placeholder 3"/>
          <p:cNvSpPr>
            <a:spLocks noGrp="1"/>
          </p:cNvSpPr>
          <p:nvPr>
            <p:ph idx="10"/>
          </p:nvPr>
        </p:nvSpPr>
        <p:spPr/>
        <p:txBody>
          <a:bodyPr/>
          <a:lstStyle/>
          <a:p>
            <a:r>
              <a:rPr lang="en-US" sz="2400" dirty="0" smtClean="0"/>
              <a:t>Read the handout. Study the definitions of TW, its </a:t>
            </a:r>
          </a:p>
          <a:p>
            <a:r>
              <a:rPr lang="en-US" sz="2400" dirty="0" smtClean="0"/>
              <a:t>history, functions, purposes, and its importance for </a:t>
            </a:r>
          </a:p>
          <a:p>
            <a:r>
              <a:rPr lang="en-US" sz="2400" dirty="0" smtClean="0"/>
              <a:t>Your field and </a:t>
            </a:r>
            <a:r>
              <a:rPr lang="en-US" sz="2400" dirty="0" smtClean="0"/>
              <a:t>write a short </a:t>
            </a:r>
            <a:r>
              <a:rPr lang="en-US" sz="2400" dirty="0" smtClean="0"/>
              <a:t>body paragraph </a:t>
            </a:r>
            <a:r>
              <a:rPr lang="en-US" sz="2400" dirty="0" smtClean="0"/>
              <a:t>on your learning and understanding and </a:t>
            </a:r>
            <a:r>
              <a:rPr lang="en-US" sz="2400" dirty="0" smtClean="0"/>
              <a:t>share </a:t>
            </a:r>
            <a:r>
              <a:rPr lang="en-US" sz="2400" dirty="0" smtClean="0"/>
              <a:t>it with the class.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rules of thumb for TW</a:t>
            </a:r>
            <a:endParaRPr lang="en-US" dirty="0"/>
          </a:p>
        </p:txBody>
      </p:sp>
      <p:sp>
        <p:nvSpPr>
          <p:cNvPr id="3" name="Content Placeholder 2"/>
          <p:cNvSpPr>
            <a:spLocks noGrp="1"/>
          </p:cNvSpPr>
          <p:nvPr>
            <p:ph idx="1"/>
          </p:nvPr>
        </p:nvSpPr>
        <p:spPr/>
        <p:txBody>
          <a:bodyPr/>
          <a:lstStyle/>
          <a:p>
            <a:r>
              <a:rPr lang="en-US" dirty="0" smtClean="0"/>
              <a:t>What makes a good writer?</a:t>
            </a:r>
            <a:endParaRPr lang="en-US" dirty="0"/>
          </a:p>
        </p:txBody>
      </p:sp>
      <p:sp>
        <p:nvSpPr>
          <p:cNvPr id="4" name="Content Placeholder 3"/>
          <p:cNvSpPr>
            <a:spLocks noGrp="1"/>
          </p:cNvSpPr>
          <p:nvPr>
            <p:ph idx="10"/>
          </p:nvPr>
        </p:nvSpPr>
        <p:spPr/>
        <p:txBody>
          <a:bodyPr>
            <a:normAutofit/>
          </a:bodyPr>
          <a:lstStyle/>
          <a:p>
            <a:pPr>
              <a:buFont typeface="Arial" pitchFamily="34" charset="0"/>
              <a:buChar char="•"/>
            </a:pPr>
            <a:r>
              <a:rPr lang="en-US" sz="2000" dirty="0" smtClean="0"/>
              <a:t> Having something to say</a:t>
            </a:r>
          </a:p>
          <a:p>
            <a:pPr>
              <a:buFont typeface="Arial" pitchFamily="34" charset="0"/>
              <a:buChar char="•"/>
            </a:pPr>
            <a:r>
              <a:rPr lang="en-US" sz="2000" dirty="0" smtClean="0"/>
              <a:t> Logical thinking</a:t>
            </a:r>
          </a:p>
          <a:p>
            <a:pPr>
              <a:buFont typeface="Arial" pitchFamily="34" charset="0"/>
              <a:buChar char="•"/>
            </a:pPr>
            <a:r>
              <a:rPr lang="en-US" sz="2000" dirty="0" smtClean="0"/>
              <a:t> A few learnable rules of style</a:t>
            </a:r>
          </a:p>
          <a:p>
            <a:pPr>
              <a:buFont typeface="Arial" pitchFamily="34" charset="0"/>
              <a:buChar char="•"/>
            </a:pPr>
            <a:r>
              <a:rPr lang="en-US" sz="2000" dirty="0" smtClean="0"/>
              <a:t> Read everything (decent and good quality material of course!)</a:t>
            </a:r>
          </a:p>
          <a:p>
            <a:pPr>
              <a:buFont typeface="Arial" pitchFamily="34" charset="0"/>
              <a:buChar char="•"/>
            </a:pPr>
            <a:r>
              <a:rPr lang="en-US" sz="2000" dirty="0" smtClean="0"/>
              <a:t> Observe the writer and imitate (his writing talent!)</a:t>
            </a:r>
          </a:p>
          <a:p>
            <a:pPr>
              <a:buFont typeface="Arial" pitchFamily="34" charset="0"/>
              <a:buChar char="•"/>
            </a:pPr>
            <a:r>
              <a:rPr lang="en-US" sz="2000" dirty="0" smtClean="0"/>
              <a:t> Superb research skills</a:t>
            </a:r>
          </a:p>
          <a:p>
            <a:pPr>
              <a:buFont typeface="Arial" pitchFamily="34" charset="0"/>
              <a:buChar char="•"/>
            </a:pPr>
            <a:r>
              <a:rPr lang="en-US" sz="2000" dirty="0" smtClean="0"/>
              <a:t> Discuss your topic and content (with a trusted someone)</a:t>
            </a:r>
          </a:p>
          <a:p>
            <a:pPr>
              <a:buFont typeface="Arial" pitchFamily="34" charset="0"/>
              <a:buChar char="•"/>
            </a:pPr>
            <a:r>
              <a:rPr lang="en-US" sz="2000" dirty="0" smtClean="0"/>
              <a:t> Revise, revise, revise</a:t>
            </a:r>
          </a:p>
          <a:p>
            <a:pPr>
              <a:buFont typeface="Arial" pitchFamily="34" charset="0"/>
              <a:buChar char="•"/>
            </a:pPr>
            <a:r>
              <a:rPr lang="en-US" sz="2000" dirty="0" smtClean="0"/>
              <a:t> Edit</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Skills Needed to be a Good </a:t>
            </a:r>
            <a:br>
              <a:rPr lang="en-US" dirty="0" smtClean="0"/>
            </a:br>
            <a:r>
              <a:rPr lang="en-US" dirty="0" smtClean="0"/>
              <a:t>Technical Writer</a:t>
            </a:r>
            <a:endParaRPr lang="en-US" dirty="0"/>
          </a:p>
        </p:txBody>
      </p:sp>
      <p:sp>
        <p:nvSpPr>
          <p:cNvPr id="4" name="Content Placeholder 3"/>
          <p:cNvSpPr>
            <a:spLocks noGrp="1"/>
          </p:cNvSpPr>
          <p:nvPr>
            <p:ph idx="10"/>
          </p:nvPr>
        </p:nvSpPr>
        <p:spPr/>
        <p:txBody>
          <a:bodyPr/>
          <a:lstStyle/>
          <a:p>
            <a:pPr marL="342900" indent="-342900">
              <a:buAutoNum type="arabicPeriod"/>
            </a:pPr>
            <a:r>
              <a:rPr lang="en-US" sz="2400" dirty="0" smtClean="0"/>
              <a:t>Subject Knowledge</a:t>
            </a:r>
          </a:p>
          <a:p>
            <a:pPr marL="342900" indent="-342900">
              <a:buAutoNum type="arabicPeriod"/>
            </a:pPr>
            <a:r>
              <a:rPr lang="en-US" sz="2400" dirty="0" smtClean="0"/>
              <a:t>Writing Skills</a:t>
            </a:r>
          </a:p>
          <a:p>
            <a:pPr marL="342900" indent="-342900">
              <a:buAutoNum type="arabicPeriod"/>
            </a:pPr>
            <a:r>
              <a:rPr lang="en-US" sz="2400" dirty="0" smtClean="0"/>
              <a:t>Research Skills</a:t>
            </a:r>
          </a:p>
          <a:p>
            <a:pPr marL="342900" indent="-342900">
              <a:buAutoNum type="arabicPeriod"/>
            </a:pPr>
            <a:r>
              <a:rPr lang="en-US" sz="2400" dirty="0" smtClean="0"/>
              <a:t>Knowledge of the conventions of Technical Communication</a:t>
            </a:r>
            <a:endParaRPr lang="en-US" sz="2400" dirty="0"/>
          </a:p>
        </p:txBody>
      </p:sp>
    </p:spTree>
    <p:extLst>
      <p:ext uri="{BB962C8B-B14F-4D97-AF65-F5344CB8AC3E}">
        <p14:creationId xmlns="" xmlns:p14="http://schemas.microsoft.com/office/powerpoint/2010/main" val="71278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0"/>
          </p:nvPr>
        </p:nvPicPr>
        <p:blipFill>
          <a:blip r:embed="rId2">
            <a:extLst>
              <a:ext uri="{28A0092B-C50C-407E-A947-70E740481C1C}">
                <a14:useLocalDpi xmlns="" xmlns:a14="http://schemas.microsoft.com/office/drawing/2010/main" val="0"/>
              </a:ext>
            </a:extLst>
          </a:blip>
          <a:stretch>
            <a:fillRect/>
          </a:stretch>
        </p:blipFill>
        <p:spPr>
          <a:xfrm>
            <a:off x="914400" y="838200"/>
            <a:ext cx="7285037" cy="52578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Let’s Compare!</a:t>
            </a:r>
            <a:endParaRPr lang="en-US" dirty="0"/>
          </a:p>
        </p:txBody>
      </p:sp>
      <p:sp>
        <p:nvSpPr>
          <p:cNvPr id="6" name="Content Placeholder 5"/>
          <p:cNvSpPr>
            <a:spLocks noGrp="1"/>
          </p:cNvSpPr>
          <p:nvPr>
            <p:ph sz="half" idx="1"/>
          </p:nvPr>
        </p:nvSpPr>
        <p:spPr/>
        <p:txBody>
          <a:bodyPr>
            <a:normAutofit fontScale="70000" lnSpcReduction="20000"/>
          </a:bodyPr>
          <a:lstStyle/>
          <a:p>
            <a:pPr marL="0" indent="0" algn="just">
              <a:buNone/>
            </a:pPr>
            <a:r>
              <a:rPr lang="en-US" dirty="0"/>
              <a:t>The </a:t>
            </a:r>
            <a:r>
              <a:rPr lang="en-US" dirty="0" smtClean="0"/>
              <a:t>brawled and dreary look on Wick’s face, the rain and the obscured background and most of all, the never ending thirst of getting his way regardless of the fact that this may cause a toll of several other deaths; Reeves has played an impeccable role, projecting the bitterness, emptiness and indignation in his own life. Inscrutable </a:t>
            </a:r>
            <a:r>
              <a:rPr lang="en-US" dirty="0"/>
              <a:t>expression on the face of the </a:t>
            </a:r>
            <a:r>
              <a:rPr lang="en-US" dirty="0" smtClean="0"/>
              <a:t>protagonist </a:t>
            </a:r>
            <a:r>
              <a:rPr lang="en-US" dirty="0"/>
              <a:t>entrap the </a:t>
            </a:r>
            <a:r>
              <a:rPr lang="en-US" dirty="0" smtClean="0"/>
              <a:t>imagination of the plans he probably has, </a:t>
            </a:r>
            <a:r>
              <a:rPr lang="en-US" dirty="0"/>
              <a:t>leaving questions open and </a:t>
            </a:r>
            <a:r>
              <a:rPr lang="en-US" dirty="0" smtClean="0"/>
              <a:t>disturbed</a:t>
            </a:r>
            <a:r>
              <a:rPr lang="en-US" dirty="0"/>
              <a:t>. </a:t>
            </a:r>
            <a:endParaRPr lang="en-US" dirty="0" smtClean="0"/>
          </a:p>
          <a:p>
            <a:endParaRPr lang="en-US" dirty="0"/>
          </a:p>
        </p:txBody>
      </p:sp>
      <p:sp>
        <p:nvSpPr>
          <p:cNvPr id="7" name="Content Placeholder 6"/>
          <p:cNvSpPr>
            <a:spLocks noGrp="1"/>
          </p:cNvSpPr>
          <p:nvPr>
            <p:ph sz="half" idx="2"/>
          </p:nvPr>
        </p:nvSpPr>
        <p:spPr/>
        <p:txBody>
          <a:bodyPr>
            <a:normAutofit fontScale="70000" lnSpcReduction="20000"/>
          </a:bodyPr>
          <a:lstStyle/>
          <a:p>
            <a:pPr marL="0" indent="0" algn="just">
              <a:buNone/>
            </a:pPr>
            <a:r>
              <a:rPr lang="en-US" dirty="0" smtClean="0"/>
              <a:t>The given image is of the main character in a Hollywood action, thriller movie John Wick, played by Keanu Reeves. </a:t>
            </a:r>
          </a:p>
          <a:p>
            <a:pPr marL="0" indent="0" algn="just">
              <a:buNone/>
            </a:pPr>
            <a:r>
              <a:rPr lang="en-US" dirty="0" smtClean="0"/>
              <a:t>The background of the image is not as clear as that of the main character’s image. It can be predicted that the background is of a road. His complete body is not visible in the image but it can be speculated that he is making a move to kill someone or have killed his enemy already.  </a:t>
            </a:r>
          </a:p>
          <a:p>
            <a:pPr marL="0" indent="0" algn="just">
              <a:buNone/>
            </a:pPr>
            <a:r>
              <a:rPr lang="en-US" dirty="0" smtClean="0"/>
              <a:t>Finally</a:t>
            </a:r>
            <a:r>
              <a:rPr lang="en-US" dirty="0"/>
              <a:t>, the dress is timeless and quite plain, with no </a:t>
            </a:r>
            <a:r>
              <a:rPr lang="en-US" dirty="0" smtClean="0"/>
              <a:t>accompanying broche or tie clipper.</a:t>
            </a:r>
            <a:endParaRPr lang="en-US" dirty="0"/>
          </a:p>
          <a:p>
            <a:pPr marL="0" indent="0" algn="just">
              <a:buNone/>
            </a:pPr>
            <a:endParaRPr lang="en-US" dirty="0"/>
          </a:p>
        </p:txBody>
      </p:sp>
    </p:spTree>
    <p:extLst>
      <p:ext uri="{BB962C8B-B14F-4D97-AF65-F5344CB8AC3E}">
        <p14:creationId xmlns="" xmlns:p14="http://schemas.microsoft.com/office/powerpoint/2010/main" val="4257098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Can we have a technical and general description on the following image?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309018" y="1600200"/>
            <a:ext cx="4525963" cy="4525963"/>
          </a:xfrm>
        </p:spPr>
      </p:pic>
    </p:spTree>
    <p:extLst>
      <p:ext uri="{BB962C8B-B14F-4D97-AF65-F5344CB8AC3E}">
        <p14:creationId xmlns="" xmlns:p14="http://schemas.microsoft.com/office/powerpoint/2010/main" val="3631449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now you know!</a:t>
            </a:r>
            <a:endParaRPr lang="en-US" dirty="0"/>
          </a:p>
        </p:txBody>
      </p:sp>
      <p:sp>
        <p:nvSpPr>
          <p:cNvPr id="3" name="Content Placeholder 2"/>
          <p:cNvSpPr>
            <a:spLocks noGrp="1"/>
          </p:cNvSpPr>
          <p:nvPr>
            <p:ph idx="1"/>
          </p:nvPr>
        </p:nvSpPr>
        <p:spPr>
          <a:xfrm>
            <a:off x="601216" y="1219200"/>
            <a:ext cx="8085584" cy="582216"/>
          </a:xfrm>
        </p:spPr>
        <p:txBody>
          <a:bodyPr>
            <a:noAutofit/>
          </a:bodyPr>
          <a:lstStyle/>
          <a:p>
            <a:endParaRPr lang="en-US" sz="1800" b="1" dirty="0" smtClean="0"/>
          </a:p>
          <a:p>
            <a:r>
              <a:rPr lang="en-US" sz="1800" b="1" dirty="0" smtClean="0"/>
              <a:t>Which adjectives/nouns do you think can best describe technical </a:t>
            </a:r>
          </a:p>
          <a:p>
            <a:r>
              <a:rPr lang="en-US" sz="1800" b="1" dirty="0" smtClean="0"/>
              <a:t>writing and technical writers?</a:t>
            </a:r>
            <a:endParaRPr lang="en-US" sz="1800" dirty="0" smtClean="0"/>
          </a:p>
          <a:p>
            <a:endParaRPr lang="en-US" sz="1800" dirty="0"/>
          </a:p>
        </p:txBody>
      </p:sp>
      <p:sp>
        <p:nvSpPr>
          <p:cNvPr id="4" name="Content Placeholder 3"/>
          <p:cNvSpPr>
            <a:spLocks noGrp="1"/>
          </p:cNvSpPr>
          <p:nvPr>
            <p:ph idx="10"/>
          </p:nvPr>
        </p:nvSpPr>
        <p:spPr/>
        <p:txBody>
          <a:bodyPr>
            <a:normAutofit/>
          </a:bodyPr>
          <a:lstStyle/>
          <a:p>
            <a:pPr algn="just">
              <a:lnSpc>
                <a:spcPct val="150000"/>
              </a:lnSpc>
            </a:pPr>
            <a:r>
              <a:rPr lang="en-US" sz="2800" dirty="0" smtClean="0"/>
              <a:t>Imaginative/objective/dreamy/sensational/precise/straightforward/subjective/researcher/creative/conformity/direct/experimental/innovative/exact/vague/scrupulous/dramatic/sober/emotional</a:t>
            </a:r>
          </a:p>
          <a:p>
            <a:pPr algn="just">
              <a:lnSpc>
                <a:spcPct val="150000"/>
              </a:lnSpc>
            </a:pP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practice!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What genres of writing do you think the following documents belong to? Choose from the options below.</a:t>
            </a:r>
            <a:endParaRPr lang="en-US" dirty="0" smtClean="0"/>
          </a:p>
          <a:p>
            <a:endParaRPr lang="en-US" dirty="0"/>
          </a:p>
        </p:txBody>
      </p:sp>
      <p:sp>
        <p:nvSpPr>
          <p:cNvPr id="4" name="Content Placeholder 3"/>
          <p:cNvSpPr>
            <a:spLocks noGrp="1"/>
          </p:cNvSpPr>
          <p:nvPr>
            <p:ph idx="10"/>
          </p:nvPr>
        </p:nvSpPr>
        <p:spPr/>
        <p:txBody>
          <a:bodyPr/>
          <a:lstStyle/>
          <a:p>
            <a:r>
              <a:rPr lang="en-US" sz="3200" dirty="0" smtClean="0"/>
              <a:t>Essay/poetry/articles/press release/user manuals/novels/research papers/</a:t>
            </a:r>
          </a:p>
          <a:p>
            <a:r>
              <a:rPr lang="en-US" sz="3200" dirty="0" smtClean="0"/>
              <a:t>brochures/news reports/pamphlets/</a:t>
            </a:r>
          </a:p>
          <a:p>
            <a:r>
              <a:rPr lang="en-US" sz="3200" dirty="0" smtClean="0"/>
              <a:t>memos/drama/reviews/feasibility studies/</a:t>
            </a:r>
          </a:p>
          <a:p>
            <a:r>
              <a:rPr lang="en-US" sz="3200" dirty="0" smtClean="0"/>
              <a:t>literature reviews/instructions</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 xmlns:p14="http://schemas.microsoft.com/office/powerpoint/2010/main" val="644078315"/>
              </p:ext>
            </p:extLst>
          </p:nvPr>
        </p:nvGraphicFramePr>
        <p:xfrm>
          <a:off x="611560" y="304800"/>
          <a:ext cx="8085137"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Technical Writing?</a:t>
            </a:r>
            <a:endParaRPr lang="en-US" dirty="0"/>
          </a:p>
        </p:txBody>
      </p:sp>
      <p:sp>
        <p:nvSpPr>
          <p:cNvPr id="3" name="Content Placeholder 2"/>
          <p:cNvSpPr>
            <a:spLocks noGrp="1"/>
          </p:cNvSpPr>
          <p:nvPr>
            <p:ph idx="1"/>
          </p:nvPr>
        </p:nvSpPr>
        <p:spPr/>
        <p:txBody>
          <a:bodyPr/>
          <a:lstStyle/>
          <a:p>
            <a:pPr>
              <a:buNone/>
            </a:pPr>
            <a:r>
              <a:rPr lang="en-US" dirty="0" smtClean="0"/>
              <a:t>  “It is a </a:t>
            </a:r>
            <a:r>
              <a:rPr lang="en-US" b="1" dirty="0" smtClean="0"/>
              <a:t>long-established </a:t>
            </a:r>
            <a:r>
              <a:rPr lang="en-US" dirty="0" smtClean="0"/>
              <a:t>and important </a:t>
            </a:r>
            <a:r>
              <a:rPr lang="en-US" b="1" dirty="0" smtClean="0"/>
              <a:t>professional</a:t>
            </a:r>
            <a:r>
              <a:rPr lang="en-US" dirty="0" smtClean="0"/>
              <a:t> </a:t>
            </a:r>
            <a:r>
              <a:rPr lang="en-US" b="1" dirty="0" smtClean="0"/>
              <a:t>activity</a:t>
            </a:r>
            <a:r>
              <a:rPr lang="en-US" dirty="0" smtClean="0"/>
              <a:t> that can be defined as a </a:t>
            </a:r>
            <a:r>
              <a:rPr lang="en-US" b="1" dirty="0" smtClean="0"/>
              <a:t>specialized field </a:t>
            </a:r>
            <a:r>
              <a:rPr lang="en-US" dirty="0" smtClean="0"/>
              <a:t>of communication whose purpose is to convey technical and scientific information and ideas accurately and efficiently.”</a:t>
            </a:r>
          </a:p>
          <a:p>
            <a:pPr>
              <a:buNone/>
            </a:pPr>
            <a:endParaRPr lang="en-US" dirty="0" smtClean="0"/>
          </a:p>
        </p:txBody>
      </p:sp>
    </p:spTree>
    <p:extLst>
      <p:ext uri="{BB962C8B-B14F-4D97-AF65-F5344CB8AC3E}">
        <p14:creationId xmlns="" xmlns:p14="http://schemas.microsoft.com/office/powerpoint/2010/main" val="3178090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 as a Profession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United States Department of Labor, recognizes technical </a:t>
            </a:r>
            <a:r>
              <a:rPr lang="en-US" dirty="0" smtClean="0"/>
              <a:t>writer as </a:t>
            </a:r>
            <a:r>
              <a:rPr lang="en-US" dirty="0"/>
              <a:t>a distinct job category, stating that technical writers </a:t>
            </a:r>
            <a:r>
              <a:rPr lang="en-US" dirty="0" smtClean="0"/>
              <a:t>produce Instruction </a:t>
            </a:r>
            <a:r>
              <a:rPr lang="en-US" dirty="0"/>
              <a:t>manuals and other supporting documents to communicate complex </a:t>
            </a:r>
            <a:r>
              <a:rPr lang="en-US" dirty="0" smtClean="0"/>
              <a:t>and technical </a:t>
            </a:r>
            <a:r>
              <a:rPr lang="en-US" dirty="0"/>
              <a:t>information more easily. They also develop, gather, and disseminate technical information </a:t>
            </a:r>
            <a:r>
              <a:rPr lang="en-US" dirty="0" smtClean="0"/>
              <a:t>among customers</a:t>
            </a:r>
            <a:r>
              <a:rPr lang="en-US" dirty="0"/>
              <a:t>, designers and manufacturers. </a:t>
            </a:r>
            <a:endParaRPr lang="en-US" dirty="0" smtClean="0"/>
          </a:p>
          <a:p>
            <a:r>
              <a:rPr lang="en-US" dirty="0" smtClean="0"/>
              <a:t>The </a:t>
            </a:r>
            <a:r>
              <a:rPr lang="en-US" dirty="0"/>
              <a:t>Society for Technical </a:t>
            </a:r>
            <a:r>
              <a:rPr lang="en-US" dirty="0" smtClean="0"/>
              <a:t>Communication, the </a:t>
            </a:r>
            <a:r>
              <a:rPr lang="en-US" dirty="0"/>
              <a:t>largest professional organization dedicated to advance in the arts </a:t>
            </a:r>
            <a:r>
              <a:rPr lang="en-US" dirty="0" smtClean="0"/>
              <a:t>and sciences </a:t>
            </a:r>
            <a:r>
              <a:rPr lang="en-US" dirty="0"/>
              <a:t>of technical communication, would call a technical </a:t>
            </a:r>
            <a:r>
              <a:rPr lang="en-US" dirty="0" smtClean="0"/>
              <a:t>writer a </a:t>
            </a:r>
            <a:r>
              <a:rPr lang="en-US" dirty="0"/>
              <a:t>technical communicator. Besides, a technical writer can </a:t>
            </a:r>
            <a:r>
              <a:rPr lang="en-US" dirty="0" smtClean="0"/>
              <a:t>be called </a:t>
            </a:r>
            <a:r>
              <a:rPr lang="en-US" dirty="0"/>
              <a:t>as a documentation specialist, information developer, to name just a few</a:t>
            </a:r>
          </a:p>
        </p:txBody>
      </p:sp>
    </p:spTree>
    <p:extLst>
      <p:ext uri="{BB962C8B-B14F-4D97-AF65-F5344CB8AC3E}">
        <p14:creationId xmlns="" xmlns:p14="http://schemas.microsoft.com/office/powerpoint/2010/main" val="13578537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8027</TotalTime>
  <Words>690</Words>
  <PresentationFormat>On-screen Show (4:3)</PresentationFormat>
  <Paragraphs>67</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Custom Design</vt:lpstr>
      <vt:lpstr>Flow</vt:lpstr>
      <vt:lpstr>Office Theme</vt:lpstr>
      <vt:lpstr>Slide 1</vt:lpstr>
      <vt:lpstr>Slide 2</vt:lpstr>
      <vt:lpstr>Let’s Compare!</vt:lpstr>
      <vt:lpstr>Can we have a technical and general description on the following image?</vt:lpstr>
      <vt:lpstr>OK, now you know!</vt:lpstr>
      <vt:lpstr>Some more practice!</vt:lpstr>
      <vt:lpstr>Slide 7</vt:lpstr>
      <vt:lpstr>What is Technical Writing?</vt:lpstr>
      <vt:lpstr>TW as a Profession</vt:lpstr>
      <vt:lpstr>    The Importance of Technical Writing:</vt:lpstr>
      <vt:lpstr>Common Purposes of Technical Writing:</vt:lpstr>
      <vt:lpstr>Discuss</vt:lpstr>
      <vt:lpstr>Handout Time</vt:lpstr>
      <vt:lpstr>Some rules of thumb for TW</vt:lpstr>
      <vt:lpstr>Skills Needed to be a Good  Technical Writer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dellpc</cp:lastModifiedBy>
  <cp:revision>1</cp:revision>
  <dcterms:created xsi:type="dcterms:W3CDTF">2014-04-01T16:35:38Z</dcterms:created>
  <dcterms:modified xsi:type="dcterms:W3CDTF">2021-09-06T05:07:53Z</dcterms:modified>
</cp:coreProperties>
</file>