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311" r:id="rId4"/>
    <p:sldId id="355" r:id="rId5"/>
    <p:sldId id="312" r:id="rId6"/>
    <p:sldId id="257" r:id="rId7"/>
    <p:sldId id="258" r:id="rId8"/>
    <p:sldId id="259" r:id="rId9"/>
    <p:sldId id="357" r:id="rId10"/>
    <p:sldId id="260" r:id="rId11"/>
    <p:sldId id="261" r:id="rId12"/>
    <p:sldId id="353" r:id="rId13"/>
    <p:sldId id="354" r:id="rId14"/>
    <p:sldId id="262" r:id="rId15"/>
    <p:sldId id="263" r:id="rId16"/>
    <p:sldId id="358" r:id="rId17"/>
    <p:sldId id="264" r:id="rId18"/>
    <p:sldId id="265" r:id="rId19"/>
    <p:sldId id="273" r:id="rId20"/>
    <p:sldId id="274" r:id="rId21"/>
    <p:sldId id="275" r:id="rId22"/>
    <p:sldId id="276" r:id="rId23"/>
    <p:sldId id="277" r:id="rId24"/>
    <p:sldId id="266" r:id="rId25"/>
    <p:sldId id="313" r:id="rId26"/>
    <p:sldId id="267" r:id="rId27"/>
    <p:sldId id="268" r:id="rId28"/>
    <p:sldId id="269" r:id="rId29"/>
    <p:sldId id="270" r:id="rId30"/>
    <p:sldId id="27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a Atifa. Batool" initials="SAB" lastIdx="2" clrIdx="0">
    <p:extLst>
      <p:ext uri="{19B8F6BF-5375-455C-9EA6-DF929625EA0E}">
        <p15:presenceInfo xmlns:p15="http://schemas.microsoft.com/office/powerpoint/2012/main" userId="S-1-5-21-3601992715-3529881270-3622467272-3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33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>
      <p:cViewPr varScale="1">
        <p:scale>
          <a:sx n="72" d="100"/>
          <a:sy n="72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48" y="-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ōshirō" userId="a7559cd061a41bbe" providerId="LiveId" clId="{5094F62E-614A-41ED-86CD-2E25DF967BCC}"/>
    <pc:docChg chg="modSld">
      <pc:chgData name="Tōshirō" userId="a7559cd061a41bbe" providerId="LiveId" clId="{5094F62E-614A-41ED-86CD-2E25DF967BCC}" dt="2021-09-25T05:19:07.531" v="0" actId="1038"/>
      <pc:docMkLst>
        <pc:docMk/>
      </pc:docMkLst>
      <pc:sldChg chg="modSp mod">
        <pc:chgData name="Tōshirō" userId="a7559cd061a41bbe" providerId="LiveId" clId="{5094F62E-614A-41ED-86CD-2E25DF967BCC}" dt="2021-09-25T05:19:07.531" v="0" actId="1038"/>
        <pc:sldMkLst>
          <pc:docMk/>
          <pc:sldMk cId="0" sldId="263"/>
        </pc:sldMkLst>
        <pc:spChg chg="mod">
          <ac:chgData name="Tōshirō" userId="a7559cd061a41bbe" providerId="LiveId" clId="{5094F62E-614A-41ED-86CD-2E25DF967BCC}" dt="2021-09-25T05:19:07.531" v="0" actId="1038"/>
          <ac:spMkLst>
            <pc:docMk/>
            <pc:sldMk cId="0" sldId="263"/>
            <ac:spMk id="2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4:54:03.342" idx="1">
    <p:pos x="810" y="1254"/>
    <p:text>Ambiguous: when there is more than one meaning, or a reference to more than one subject.</p:text>
    <p:extLst>
      <p:ext uri="{C676402C-5697-4E1C-873F-D02D1690AC5C}">
        <p15:threadingInfo xmlns:p15="http://schemas.microsoft.com/office/powerpoint/2012/main" timeZoneBias="-300"/>
      </p:ext>
    </p:extLst>
  </p:cm>
  <p:cm authorId="1" dt="2021-09-13T14:55:19.254" idx="2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30113-E3BD-4746-A474-3165807EF63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A2A29-5E8D-49E9-AFA1-9DA5F6711F06}">
      <dgm:prSet phldrT="[Text]"/>
      <dgm:spPr/>
      <dgm:t>
        <a:bodyPr/>
        <a:lstStyle/>
        <a:p>
          <a:r>
            <a:rPr lang="en-US" dirty="0">
              <a:solidFill>
                <a:srgbClr val="CC00FF"/>
              </a:solidFill>
            </a:rPr>
            <a:t>It can be:</a:t>
          </a:r>
        </a:p>
      </dgm:t>
    </dgm:pt>
    <dgm:pt modelId="{62BFE860-3BC5-403A-BE38-DEFAE720BE80}" type="parTrans" cxnId="{203D158B-CE6F-438C-80E7-FF2F291A24BE}">
      <dgm:prSet/>
      <dgm:spPr/>
      <dgm:t>
        <a:bodyPr/>
        <a:lstStyle/>
        <a:p>
          <a:endParaRPr lang="en-US"/>
        </a:p>
      </dgm:t>
    </dgm:pt>
    <dgm:pt modelId="{51862ED6-C14D-44FB-B733-FB72258D9697}" type="sibTrans" cxnId="{203D158B-CE6F-438C-80E7-FF2F291A24BE}">
      <dgm:prSet/>
      <dgm:spPr/>
      <dgm:t>
        <a:bodyPr/>
        <a:lstStyle/>
        <a:p>
          <a:endParaRPr lang="en-US"/>
        </a:p>
      </dgm:t>
    </dgm:pt>
    <dgm:pt modelId="{449F227C-5FB5-4661-9DD4-F7039582EF74}">
      <dgm:prSet phldrT="[Text]" custT="1"/>
      <dgm:spPr/>
      <dgm:t>
        <a:bodyPr/>
        <a:lstStyle/>
        <a:p>
          <a:r>
            <a:rPr lang="en" sz="1800" b="1" dirty="0">
              <a:solidFill>
                <a:schemeClr val="bg1"/>
              </a:solidFill>
              <a:latin typeface="Arial Black" pitchFamily="34" charset="0"/>
            </a:rPr>
            <a:t>BAD—The equipment is damaged. This requires the owner to ship the equipment back. The company will replace the equipment,cost,and public relations have been frayed.</a:t>
          </a:r>
          <a:endParaRPr lang="en-US" sz="1700" dirty="0">
            <a:solidFill>
              <a:schemeClr val="bg1"/>
            </a:solidFill>
            <a:latin typeface="Arial Black" pitchFamily="34" charset="0"/>
          </a:endParaRPr>
        </a:p>
      </dgm:t>
    </dgm:pt>
    <dgm:pt modelId="{D594DFF7-A5A8-4738-A379-E036C21F5C08}" type="parTrans" cxnId="{AE07DC7C-8896-4976-B2BF-2C3008DA1E7B}">
      <dgm:prSet/>
      <dgm:spPr/>
      <dgm:t>
        <a:bodyPr/>
        <a:lstStyle/>
        <a:p>
          <a:endParaRPr lang="en-US"/>
        </a:p>
      </dgm:t>
    </dgm:pt>
    <dgm:pt modelId="{355D9827-E12B-415B-80D8-C1309235B664}" type="sibTrans" cxnId="{AE07DC7C-8896-4976-B2BF-2C3008DA1E7B}">
      <dgm:prSet/>
      <dgm:spPr/>
      <dgm:t>
        <a:bodyPr/>
        <a:lstStyle/>
        <a:p>
          <a:endParaRPr lang="en-US"/>
        </a:p>
      </dgm:t>
    </dgm:pt>
    <dgm:pt modelId="{81A372D7-F673-43D7-8376-3D4B0431E445}">
      <dgm:prSet phldrT="[Text]" custT="1"/>
      <dgm:spPr/>
      <dgm:t>
        <a:bodyPr/>
        <a:lstStyle/>
        <a:p>
          <a:r>
            <a:rPr lang="en" sz="2400" b="1" dirty="0">
              <a:solidFill>
                <a:srgbClr val="FFFF00"/>
              </a:solidFill>
              <a:latin typeface="Arial Black" pitchFamily="34" charset="0"/>
            </a:rPr>
            <a:t>WORSE—The owner is hurt, leading to pain,  anxiety, doctor’s bills, and bad public relations.</a:t>
          </a:r>
          <a:endParaRPr lang="en-US" sz="2400" b="1" dirty="0">
            <a:latin typeface="Arial Black" pitchFamily="34" charset="0"/>
          </a:endParaRPr>
        </a:p>
      </dgm:t>
    </dgm:pt>
    <dgm:pt modelId="{A513134E-D340-4D5D-A7AA-48A4EB0897CE}" type="parTrans" cxnId="{0069CB06-5380-4F81-9841-622DECDF209E}">
      <dgm:prSet/>
      <dgm:spPr/>
      <dgm:t>
        <a:bodyPr/>
        <a:lstStyle/>
        <a:p>
          <a:endParaRPr lang="en-US"/>
        </a:p>
      </dgm:t>
    </dgm:pt>
    <dgm:pt modelId="{0B069777-5249-49AB-9A0C-F671B0D1F82E}" type="sibTrans" cxnId="{0069CB06-5380-4F81-9841-622DECDF209E}">
      <dgm:prSet/>
      <dgm:spPr/>
      <dgm:t>
        <a:bodyPr/>
        <a:lstStyle/>
        <a:p>
          <a:endParaRPr lang="en-US"/>
        </a:p>
      </dgm:t>
    </dgm:pt>
    <dgm:pt modelId="{247E8613-A417-4681-BFB8-BFBEE99C86FA}">
      <dgm:prSet phldrT="[Text]" custT="1"/>
      <dgm:spPr/>
      <dgm:t>
        <a:bodyPr/>
        <a:lstStyle/>
        <a:p>
          <a:r>
            <a:rPr lang="en" sz="2000" b="1" dirty="0">
              <a:solidFill>
                <a:srgbClr val="FF0000"/>
              </a:solidFill>
              <a:latin typeface="Arial Black" pitchFamily="34" charset="0"/>
            </a:rPr>
            <a:t>EVEN WORSE—The company is sued. The company loses money,the writer of the manual loses a job,and public relations are severed. </a:t>
          </a:r>
          <a:endParaRPr lang="en-US" sz="2100" b="1" dirty="0">
            <a:solidFill>
              <a:srgbClr val="FF0000"/>
            </a:solidFill>
            <a:latin typeface="Arial Black" pitchFamily="34" charset="0"/>
          </a:endParaRPr>
        </a:p>
      </dgm:t>
    </dgm:pt>
    <dgm:pt modelId="{0A86CA51-D527-4B8E-8DDD-D44FBACC4027}" type="parTrans" cxnId="{822ADA1B-F584-453F-9BBC-F28B63D9DD08}">
      <dgm:prSet/>
      <dgm:spPr/>
      <dgm:t>
        <a:bodyPr/>
        <a:lstStyle/>
        <a:p>
          <a:endParaRPr lang="en-US"/>
        </a:p>
      </dgm:t>
    </dgm:pt>
    <dgm:pt modelId="{67ACD48A-217F-4E75-B4F0-0BE44DA94B08}" type="sibTrans" cxnId="{822ADA1B-F584-453F-9BBC-F28B63D9DD08}">
      <dgm:prSet/>
      <dgm:spPr/>
      <dgm:t>
        <a:bodyPr/>
        <a:lstStyle/>
        <a:p>
          <a:endParaRPr lang="en-US"/>
        </a:p>
      </dgm:t>
    </dgm:pt>
    <dgm:pt modelId="{1EB63690-FA69-43BC-AA0B-388D3381784A}" type="pres">
      <dgm:prSet presAssocID="{3F630113-E3BD-4746-A474-3165807EF630}" presName="vert0" presStyleCnt="0">
        <dgm:presLayoutVars>
          <dgm:dir/>
          <dgm:animOne val="branch"/>
          <dgm:animLvl val="lvl"/>
        </dgm:presLayoutVars>
      </dgm:prSet>
      <dgm:spPr/>
    </dgm:pt>
    <dgm:pt modelId="{7395EF0C-A841-42C9-AF45-6CB2EACDF26E}" type="pres">
      <dgm:prSet presAssocID="{471A2A29-5E8D-49E9-AFA1-9DA5F6711F06}" presName="thickLine" presStyleLbl="alignNode1" presStyleIdx="0" presStyleCnt="1"/>
      <dgm:spPr/>
    </dgm:pt>
    <dgm:pt modelId="{77E3C37E-A739-439C-80F8-ECAE0EAD1570}" type="pres">
      <dgm:prSet presAssocID="{471A2A29-5E8D-49E9-AFA1-9DA5F6711F06}" presName="horz1" presStyleCnt="0"/>
      <dgm:spPr/>
    </dgm:pt>
    <dgm:pt modelId="{4B633FD9-E4B6-4204-9958-B1D83E202334}" type="pres">
      <dgm:prSet presAssocID="{471A2A29-5E8D-49E9-AFA1-9DA5F6711F06}" presName="tx1" presStyleLbl="revTx" presStyleIdx="0" presStyleCnt="4" custFlipHor="1" custScaleX="99882"/>
      <dgm:spPr/>
    </dgm:pt>
    <dgm:pt modelId="{4E53969F-076D-4B23-B905-39DB7A779A2D}" type="pres">
      <dgm:prSet presAssocID="{471A2A29-5E8D-49E9-AFA1-9DA5F6711F06}" presName="vert1" presStyleCnt="0"/>
      <dgm:spPr/>
    </dgm:pt>
    <dgm:pt modelId="{08D8797C-701C-428A-9349-E25B5096A8DC}" type="pres">
      <dgm:prSet presAssocID="{449F227C-5FB5-4661-9DD4-F7039582EF74}" presName="vertSpace2a" presStyleCnt="0"/>
      <dgm:spPr/>
    </dgm:pt>
    <dgm:pt modelId="{EDE37C9C-6F85-433A-B730-69DB680C3EEC}" type="pres">
      <dgm:prSet presAssocID="{449F227C-5FB5-4661-9DD4-F7039582EF74}" presName="horz2" presStyleCnt="0"/>
      <dgm:spPr/>
    </dgm:pt>
    <dgm:pt modelId="{37346036-F283-4F43-9799-9B0EE8B75251}" type="pres">
      <dgm:prSet presAssocID="{449F227C-5FB5-4661-9DD4-F7039582EF74}" presName="horzSpace2" presStyleCnt="0"/>
      <dgm:spPr/>
    </dgm:pt>
    <dgm:pt modelId="{CA7B9C58-EA87-4E1A-B6F4-A7B88537024B}" type="pres">
      <dgm:prSet presAssocID="{449F227C-5FB5-4661-9DD4-F7039582EF74}" presName="tx2" presStyleLbl="revTx" presStyleIdx="1" presStyleCnt="4"/>
      <dgm:spPr/>
    </dgm:pt>
    <dgm:pt modelId="{DB426831-A6A9-4F50-84CB-45F64CB6237D}" type="pres">
      <dgm:prSet presAssocID="{449F227C-5FB5-4661-9DD4-F7039582EF74}" presName="vert2" presStyleCnt="0"/>
      <dgm:spPr/>
    </dgm:pt>
    <dgm:pt modelId="{E521C194-DE0E-4077-8F79-38E7AC716429}" type="pres">
      <dgm:prSet presAssocID="{449F227C-5FB5-4661-9DD4-F7039582EF74}" presName="thinLine2b" presStyleLbl="callout" presStyleIdx="0" presStyleCnt="3"/>
      <dgm:spPr/>
    </dgm:pt>
    <dgm:pt modelId="{5C384930-F85B-493B-8671-3AC6C3E20D37}" type="pres">
      <dgm:prSet presAssocID="{449F227C-5FB5-4661-9DD4-F7039582EF74}" presName="vertSpace2b" presStyleCnt="0"/>
      <dgm:spPr/>
    </dgm:pt>
    <dgm:pt modelId="{D887E2E1-EE2A-44AA-888B-3648649C41A0}" type="pres">
      <dgm:prSet presAssocID="{81A372D7-F673-43D7-8376-3D4B0431E445}" presName="horz2" presStyleCnt="0"/>
      <dgm:spPr/>
    </dgm:pt>
    <dgm:pt modelId="{78FC014E-5FAC-4F6B-9F03-47F080A72BB6}" type="pres">
      <dgm:prSet presAssocID="{81A372D7-F673-43D7-8376-3D4B0431E445}" presName="horzSpace2" presStyleCnt="0"/>
      <dgm:spPr/>
    </dgm:pt>
    <dgm:pt modelId="{056DFC52-FA44-46F2-A919-C4BFB75B28B1}" type="pres">
      <dgm:prSet presAssocID="{81A372D7-F673-43D7-8376-3D4B0431E445}" presName="tx2" presStyleLbl="revTx" presStyleIdx="2" presStyleCnt="4"/>
      <dgm:spPr/>
    </dgm:pt>
    <dgm:pt modelId="{208CFAC2-40C7-4A72-A590-B13411C40D97}" type="pres">
      <dgm:prSet presAssocID="{81A372D7-F673-43D7-8376-3D4B0431E445}" presName="vert2" presStyleCnt="0"/>
      <dgm:spPr/>
    </dgm:pt>
    <dgm:pt modelId="{7D165CE1-D8C2-4ABC-ADED-EE1C6E761423}" type="pres">
      <dgm:prSet presAssocID="{81A372D7-F673-43D7-8376-3D4B0431E445}" presName="thinLine2b" presStyleLbl="callout" presStyleIdx="1" presStyleCnt="3"/>
      <dgm:spPr/>
    </dgm:pt>
    <dgm:pt modelId="{5F89797B-861A-491E-9D60-BF30723028E0}" type="pres">
      <dgm:prSet presAssocID="{81A372D7-F673-43D7-8376-3D4B0431E445}" presName="vertSpace2b" presStyleCnt="0"/>
      <dgm:spPr/>
    </dgm:pt>
    <dgm:pt modelId="{150B0F73-31DB-4FB1-9AA0-ACC7128D3A42}" type="pres">
      <dgm:prSet presAssocID="{247E8613-A417-4681-BFB8-BFBEE99C86FA}" presName="horz2" presStyleCnt="0"/>
      <dgm:spPr/>
    </dgm:pt>
    <dgm:pt modelId="{2E0AB4FC-5E95-4B86-B9BB-F7C3410C4A33}" type="pres">
      <dgm:prSet presAssocID="{247E8613-A417-4681-BFB8-BFBEE99C86FA}" presName="horzSpace2" presStyleCnt="0"/>
      <dgm:spPr/>
    </dgm:pt>
    <dgm:pt modelId="{3ECB22EF-C606-4246-B459-EFBAB76D39E3}" type="pres">
      <dgm:prSet presAssocID="{247E8613-A417-4681-BFB8-BFBEE99C86FA}" presName="tx2" presStyleLbl="revTx" presStyleIdx="3" presStyleCnt="4"/>
      <dgm:spPr/>
    </dgm:pt>
    <dgm:pt modelId="{0DA62C20-5503-47FD-804F-E527BE8471A7}" type="pres">
      <dgm:prSet presAssocID="{247E8613-A417-4681-BFB8-BFBEE99C86FA}" presName="vert2" presStyleCnt="0"/>
      <dgm:spPr/>
    </dgm:pt>
    <dgm:pt modelId="{3343A32B-B283-4663-AA9D-F0720D3AC4D3}" type="pres">
      <dgm:prSet presAssocID="{247E8613-A417-4681-BFB8-BFBEE99C86FA}" presName="thinLine2b" presStyleLbl="callout" presStyleIdx="2" presStyleCnt="3"/>
      <dgm:spPr/>
    </dgm:pt>
    <dgm:pt modelId="{4B499A55-B945-46A1-942E-B20E0254D93F}" type="pres">
      <dgm:prSet presAssocID="{247E8613-A417-4681-BFB8-BFBEE99C86FA}" presName="vertSpace2b" presStyleCnt="0"/>
      <dgm:spPr/>
    </dgm:pt>
  </dgm:ptLst>
  <dgm:cxnLst>
    <dgm:cxn modelId="{0069CB06-5380-4F81-9841-622DECDF209E}" srcId="{471A2A29-5E8D-49E9-AFA1-9DA5F6711F06}" destId="{81A372D7-F673-43D7-8376-3D4B0431E445}" srcOrd="1" destOrd="0" parTransId="{A513134E-D340-4D5D-A7AA-48A4EB0897CE}" sibTransId="{0B069777-5249-49AB-9A0C-F671B0D1F82E}"/>
    <dgm:cxn modelId="{EC700318-50EC-4955-9F73-F171F9F081DC}" type="presOf" srcId="{3F630113-E3BD-4746-A474-3165807EF630}" destId="{1EB63690-FA69-43BC-AA0B-388D3381784A}" srcOrd="0" destOrd="0" presId="urn:microsoft.com/office/officeart/2008/layout/LinedList"/>
    <dgm:cxn modelId="{822ADA1B-F584-453F-9BBC-F28B63D9DD08}" srcId="{471A2A29-5E8D-49E9-AFA1-9DA5F6711F06}" destId="{247E8613-A417-4681-BFB8-BFBEE99C86FA}" srcOrd="2" destOrd="0" parTransId="{0A86CA51-D527-4B8E-8DDD-D44FBACC4027}" sibTransId="{67ACD48A-217F-4E75-B4F0-0BE44DA94B08}"/>
    <dgm:cxn modelId="{73AE513C-C1C4-4528-B3B3-8ED0AB1524DD}" type="presOf" srcId="{471A2A29-5E8D-49E9-AFA1-9DA5F6711F06}" destId="{4B633FD9-E4B6-4204-9958-B1D83E202334}" srcOrd="0" destOrd="0" presId="urn:microsoft.com/office/officeart/2008/layout/LinedList"/>
    <dgm:cxn modelId="{AE07DC7C-8896-4976-B2BF-2C3008DA1E7B}" srcId="{471A2A29-5E8D-49E9-AFA1-9DA5F6711F06}" destId="{449F227C-5FB5-4661-9DD4-F7039582EF74}" srcOrd="0" destOrd="0" parTransId="{D594DFF7-A5A8-4738-A379-E036C21F5C08}" sibTransId="{355D9827-E12B-415B-80D8-C1309235B664}"/>
    <dgm:cxn modelId="{203D158B-CE6F-438C-80E7-FF2F291A24BE}" srcId="{3F630113-E3BD-4746-A474-3165807EF630}" destId="{471A2A29-5E8D-49E9-AFA1-9DA5F6711F06}" srcOrd="0" destOrd="0" parTransId="{62BFE860-3BC5-403A-BE38-DEFAE720BE80}" sibTransId="{51862ED6-C14D-44FB-B733-FB72258D9697}"/>
    <dgm:cxn modelId="{BD7C59B0-52AE-4BA0-9525-7170D4810633}" type="presOf" srcId="{81A372D7-F673-43D7-8376-3D4B0431E445}" destId="{056DFC52-FA44-46F2-A919-C4BFB75B28B1}" srcOrd="0" destOrd="0" presId="urn:microsoft.com/office/officeart/2008/layout/LinedList"/>
    <dgm:cxn modelId="{DB55FFE0-A4D8-4EAA-BA5B-3C28F8B2F565}" type="presOf" srcId="{449F227C-5FB5-4661-9DD4-F7039582EF74}" destId="{CA7B9C58-EA87-4E1A-B6F4-A7B88537024B}" srcOrd="0" destOrd="0" presId="urn:microsoft.com/office/officeart/2008/layout/LinedList"/>
    <dgm:cxn modelId="{F6303EED-B399-451B-9688-DEB0E39DA668}" type="presOf" srcId="{247E8613-A417-4681-BFB8-BFBEE99C86FA}" destId="{3ECB22EF-C606-4246-B459-EFBAB76D39E3}" srcOrd="0" destOrd="0" presId="urn:microsoft.com/office/officeart/2008/layout/LinedList"/>
    <dgm:cxn modelId="{CECAB19B-1318-47B9-A649-0AF584FCEB3A}" type="presParOf" srcId="{1EB63690-FA69-43BC-AA0B-388D3381784A}" destId="{7395EF0C-A841-42C9-AF45-6CB2EACDF26E}" srcOrd="0" destOrd="0" presId="urn:microsoft.com/office/officeart/2008/layout/LinedList"/>
    <dgm:cxn modelId="{8344F3CF-5CBA-4D76-BD24-0D93ACF4D368}" type="presParOf" srcId="{1EB63690-FA69-43BC-AA0B-388D3381784A}" destId="{77E3C37E-A739-439C-80F8-ECAE0EAD1570}" srcOrd="1" destOrd="0" presId="urn:microsoft.com/office/officeart/2008/layout/LinedList"/>
    <dgm:cxn modelId="{7F13EBDC-27FF-47BD-8C75-C06D75781E46}" type="presParOf" srcId="{77E3C37E-A739-439C-80F8-ECAE0EAD1570}" destId="{4B633FD9-E4B6-4204-9958-B1D83E202334}" srcOrd="0" destOrd="0" presId="urn:microsoft.com/office/officeart/2008/layout/LinedList"/>
    <dgm:cxn modelId="{F7BF3166-F7FF-4105-A330-F04594DAED6D}" type="presParOf" srcId="{77E3C37E-A739-439C-80F8-ECAE0EAD1570}" destId="{4E53969F-076D-4B23-B905-39DB7A779A2D}" srcOrd="1" destOrd="0" presId="urn:microsoft.com/office/officeart/2008/layout/LinedList"/>
    <dgm:cxn modelId="{EBF9B78C-7A98-47C4-9608-B6F0E323C74E}" type="presParOf" srcId="{4E53969F-076D-4B23-B905-39DB7A779A2D}" destId="{08D8797C-701C-428A-9349-E25B5096A8DC}" srcOrd="0" destOrd="0" presId="urn:microsoft.com/office/officeart/2008/layout/LinedList"/>
    <dgm:cxn modelId="{59A8FB4F-2441-482B-A0B8-22AFFBD5C097}" type="presParOf" srcId="{4E53969F-076D-4B23-B905-39DB7A779A2D}" destId="{EDE37C9C-6F85-433A-B730-69DB680C3EEC}" srcOrd="1" destOrd="0" presId="urn:microsoft.com/office/officeart/2008/layout/LinedList"/>
    <dgm:cxn modelId="{1106DCD0-0464-4414-8394-5DA7FB7252E2}" type="presParOf" srcId="{EDE37C9C-6F85-433A-B730-69DB680C3EEC}" destId="{37346036-F283-4F43-9799-9B0EE8B75251}" srcOrd="0" destOrd="0" presId="urn:microsoft.com/office/officeart/2008/layout/LinedList"/>
    <dgm:cxn modelId="{05E6B75A-AAA6-409B-AB31-C1E3B0004975}" type="presParOf" srcId="{EDE37C9C-6F85-433A-B730-69DB680C3EEC}" destId="{CA7B9C58-EA87-4E1A-B6F4-A7B88537024B}" srcOrd="1" destOrd="0" presId="urn:microsoft.com/office/officeart/2008/layout/LinedList"/>
    <dgm:cxn modelId="{C982B6EC-F221-457B-9C47-B41FAEB795A1}" type="presParOf" srcId="{EDE37C9C-6F85-433A-B730-69DB680C3EEC}" destId="{DB426831-A6A9-4F50-84CB-45F64CB6237D}" srcOrd="2" destOrd="0" presId="urn:microsoft.com/office/officeart/2008/layout/LinedList"/>
    <dgm:cxn modelId="{2B841397-B242-4E84-A51F-B5EDA3538CD1}" type="presParOf" srcId="{4E53969F-076D-4B23-B905-39DB7A779A2D}" destId="{E521C194-DE0E-4077-8F79-38E7AC716429}" srcOrd="2" destOrd="0" presId="urn:microsoft.com/office/officeart/2008/layout/LinedList"/>
    <dgm:cxn modelId="{5E29B813-79C8-426E-96A9-167C3E8828C6}" type="presParOf" srcId="{4E53969F-076D-4B23-B905-39DB7A779A2D}" destId="{5C384930-F85B-493B-8671-3AC6C3E20D37}" srcOrd="3" destOrd="0" presId="urn:microsoft.com/office/officeart/2008/layout/LinedList"/>
    <dgm:cxn modelId="{3DF01F8F-757D-46F2-BD04-A6D3AEAEFDA0}" type="presParOf" srcId="{4E53969F-076D-4B23-B905-39DB7A779A2D}" destId="{D887E2E1-EE2A-44AA-888B-3648649C41A0}" srcOrd="4" destOrd="0" presId="urn:microsoft.com/office/officeart/2008/layout/LinedList"/>
    <dgm:cxn modelId="{3EAB6461-5530-4976-8FAF-F756CC069C0D}" type="presParOf" srcId="{D887E2E1-EE2A-44AA-888B-3648649C41A0}" destId="{78FC014E-5FAC-4F6B-9F03-47F080A72BB6}" srcOrd="0" destOrd="0" presId="urn:microsoft.com/office/officeart/2008/layout/LinedList"/>
    <dgm:cxn modelId="{DD66BDE7-E186-41EA-9344-899113ACFB3D}" type="presParOf" srcId="{D887E2E1-EE2A-44AA-888B-3648649C41A0}" destId="{056DFC52-FA44-46F2-A919-C4BFB75B28B1}" srcOrd="1" destOrd="0" presId="urn:microsoft.com/office/officeart/2008/layout/LinedList"/>
    <dgm:cxn modelId="{CB7822AC-DEF7-40B8-BA1F-B4811B542EE4}" type="presParOf" srcId="{D887E2E1-EE2A-44AA-888B-3648649C41A0}" destId="{208CFAC2-40C7-4A72-A590-B13411C40D97}" srcOrd="2" destOrd="0" presId="urn:microsoft.com/office/officeart/2008/layout/LinedList"/>
    <dgm:cxn modelId="{4D484870-BE7B-4387-838A-48C7EE8964AB}" type="presParOf" srcId="{4E53969F-076D-4B23-B905-39DB7A779A2D}" destId="{7D165CE1-D8C2-4ABC-ADED-EE1C6E761423}" srcOrd="5" destOrd="0" presId="urn:microsoft.com/office/officeart/2008/layout/LinedList"/>
    <dgm:cxn modelId="{CC2D4D54-F9CD-4833-B5A2-885F0866D60F}" type="presParOf" srcId="{4E53969F-076D-4B23-B905-39DB7A779A2D}" destId="{5F89797B-861A-491E-9D60-BF30723028E0}" srcOrd="6" destOrd="0" presId="urn:microsoft.com/office/officeart/2008/layout/LinedList"/>
    <dgm:cxn modelId="{779BC824-4853-40CD-B989-A7564C052815}" type="presParOf" srcId="{4E53969F-076D-4B23-B905-39DB7A779A2D}" destId="{150B0F73-31DB-4FB1-9AA0-ACC7128D3A42}" srcOrd="7" destOrd="0" presId="urn:microsoft.com/office/officeart/2008/layout/LinedList"/>
    <dgm:cxn modelId="{36C5C184-31DC-4495-9A4B-ABB4689D2081}" type="presParOf" srcId="{150B0F73-31DB-4FB1-9AA0-ACC7128D3A42}" destId="{2E0AB4FC-5E95-4B86-B9BB-F7C3410C4A33}" srcOrd="0" destOrd="0" presId="urn:microsoft.com/office/officeart/2008/layout/LinedList"/>
    <dgm:cxn modelId="{F8BEA065-C145-432D-A043-0ACA33D6BB97}" type="presParOf" srcId="{150B0F73-31DB-4FB1-9AA0-ACC7128D3A42}" destId="{3ECB22EF-C606-4246-B459-EFBAB76D39E3}" srcOrd="1" destOrd="0" presId="urn:microsoft.com/office/officeart/2008/layout/LinedList"/>
    <dgm:cxn modelId="{7D9FFBE7-4EB0-4380-9DDC-00FC60C4935C}" type="presParOf" srcId="{150B0F73-31DB-4FB1-9AA0-ACC7128D3A42}" destId="{0DA62C20-5503-47FD-804F-E527BE8471A7}" srcOrd="2" destOrd="0" presId="urn:microsoft.com/office/officeart/2008/layout/LinedList"/>
    <dgm:cxn modelId="{D834CCED-648B-4A58-875D-55AB54401016}" type="presParOf" srcId="{4E53969F-076D-4B23-B905-39DB7A779A2D}" destId="{3343A32B-B283-4663-AA9D-F0720D3AC4D3}" srcOrd="8" destOrd="0" presId="urn:microsoft.com/office/officeart/2008/layout/LinedList"/>
    <dgm:cxn modelId="{C0542FD5-3DE6-43FB-89AC-F973D8719DBE}" type="presParOf" srcId="{4E53969F-076D-4B23-B905-39DB7A779A2D}" destId="{4B499A55-B945-46A1-942E-B20E0254D93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23EFB-23D2-420A-A4E2-347C554A296E}" type="doc">
      <dgm:prSet loTypeId="urn:microsoft.com/office/officeart/2005/8/layout/cycle4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C0F88-D5C4-44FD-BF98-3CD8B5833EAF}">
      <dgm:prSet phldrT="[Text]"/>
      <dgm:spPr>
        <a:solidFill>
          <a:schemeClr val="accent6">
            <a:lumMod val="75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Completeness</a:t>
          </a:r>
        </a:p>
      </dgm:t>
    </dgm:pt>
    <dgm:pt modelId="{310C19D6-7984-437E-80E2-06C5F511E9BF}" type="parTrans" cxnId="{5194A008-597C-4FE4-B0C4-D3B5D271B7EA}">
      <dgm:prSet/>
      <dgm:spPr/>
      <dgm:t>
        <a:bodyPr/>
        <a:lstStyle/>
        <a:p>
          <a:endParaRPr lang="en-US"/>
        </a:p>
      </dgm:t>
    </dgm:pt>
    <dgm:pt modelId="{BBD7FBC5-6D49-471D-85C4-BAA49963D8A6}" type="sibTrans" cxnId="{5194A008-597C-4FE4-B0C4-D3B5D271B7EA}">
      <dgm:prSet/>
      <dgm:spPr/>
      <dgm:t>
        <a:bodyPr/>
        <a:lstStyle/>
        <a:p>
          <a:endParaRPr lang="en-US"/>
        </a:p>
      </dgm:t>
    </dgm:pt>
    <dgm:pt modelId="{4D494B02-606E-48B3-B97E-72023B7941D9}">
      <dgm:prSet phldrT="[Text]" custT="1"/>
      <dgm:spPr>
        <a:solidFill>
          <a:srgbClr val="CC00FF">
            <a:alpha val="89804"/>
          </a:srgbClr>
        </a:solidFill>
      </dgm:spPr>
      <dgm:t>
        <a:bodyPr/>
        <a:lstStyle/>
        <a:p>
          <a:r>
            <a:rPr lang="en-US" sz="1300" dirty="0">
              <a:solidFill>
                <a:schemeClr val="tx1"/>
              </a:solidFill>
            </a:rPr>
            <a:t> </a:t>
          </a:r>
          <a:r>
            <a:rPr lang="en-US" sz="1600" b="1" dirty="0">
              <a:solidFill>
                <a:schemeClr val="tx1"/>
              </a:solidFill>
            </a:rPr>
            <a:t>Should answer all “WH” questions</a:t>
          </a:r>
          <a:endParaRPr lang="en-US" sz="1300" b="1" dirty="0">
            <a:solidFill>
              <a:schemeClr val="tx1"/>
            </a:solidFill>
          </a:endParaRPr>
        </a:p>
      </dgm:t>
    </dgm:pt>
    <dgm:pt modelId="{B1DCF378-DAF3-406A-AB61-6826C80EF593}" type="parTrans" cxnId="{180F4023-6395-4DB4-99D7-5C3F66614D0F}">
      <dgm:prSet/>
      <dgm:spPr/>
      <dgm:t>
        <a:bodyPr/>
        <a:lstStyle/>
        <a:p>
          <a:endParaRPr lang="en-US"/>
        </a:p>
      </dgm:t>
    </dgm:pt>
    <dgm:pt modelId="{5FC0EA0F-DC59-40B8-B4B2-AA97E9023454}" type="sibTrans" cxnId="{180F4023-6395-4DB4-99D7-5C3F66614D0F}">
      <dgm:prSet/>
      <dgm:spPr/>
      <dgm:t>
        <a:bodyPr/>
        <a:lstStyle/>
        <a:p>
          <a:endParaRPr lang="en-US"/>
        </a:p>
      </dgm:t>
    </dgm:pt>
    <dgm:pt modelId="{C03DE85C-40EB-4888-92CF-0CE5C1EB9B25}">
      <dgm:prSet phldrT="[Text]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Correct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Grammar</a:t>
          </a:r>
        </a:p>
      </dgm:t>
    </dgm:pt>
    <dgm:pt modelId="{2B36BCF1-A4F0-43E5-ADA6-0CCD326BA5D5}" type="parTrans" cxnId="{A8684FAD-EACA-4F11-ABFE-9CD31144DF25}">
      <dgm:prSet/>
      <dgm:spPr/>
      <dgm:t>
        <a:bodyPr/>
        <a:lstStyle/>
        <a:p>
          <a:endParaRPr lang="en-US"/>
        </a:p>
      </dgm:t>
    </dgm:pt>
    <dgm:pt modelId="{B66AACBB-5013-4AE6-9D81-041A3D8D0F48}" type="sibTrans" cxnId="{A8684FAD-EACA-4F11-ABFE-9CD31144DF25}">
      <dgm:prSet/>
      <dgm:spPr/>
      <dgm:t>
        <a:bodyPr/>
        <a:lstStyle/>
        <a:p>
          <a:endParaRPr lang="en-US"/>
        </a:p>
      </dgm:t>
    </dgm:pt>
    <dgm:pt modelId="{5D55C648-30CB-4D23-85DC-08D7485BEB8C}">
      <dgm:prSet phldrT="[Text]" custT="1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Fonf</a:t>
          </a:r>
          <a:r>
            <a:rPr lang="en-US" sz="1400" b="1" dirty="0">
              <a:solidFill>
                <a:schemeClr val="tx1"/>
              </a:solidFill>
            </a:rPr>
            <a:t> </a:t>
          </a:r>
        </a:p>
      </dgm:t>
    </dgm:pt>
    <dgm:pt modelId="{59D58B86-4D0D-464C-A9E4-0E662DCE7E1A}" type="parTrans" cxnId="{764F676F-7F7C-42D7-BA01-AABB004627C6}">
      <dgm:prSet/>
      <dgm:spPr/>
      <dgm:t>
        <a:bodyPr/>
        <a:lstStyle/>
        <a:p>
          <a:endParaRPr lang="en-US"/>
        </a:p>
      </dgm:t>
    </dgm:pt>
    <dgm:pt modelId="{DBBB50B2-2A1A-4B4F-ABBF-4B2862D0FED5}" type="sibTrans" cxnId="{764F676F-7F7C-42D7-BA01-AABB004627C6}">
      <dgm:prSet/>
      <dgm:spPr/>
      <dgm:t>
        <a:bodyPr/>
        <a:lstStyle/>
        <a:p>
          <a:endParaRPr lang="en-US"/>
        </a:p>
      </dgm:t>
    </dgm:pt>
    <dgm:pt modelId="{9490BEAC-ECFC-4CE6-82E7-71F1A4085D45}">
      <dgm:prSet phldrT="[Text]"/>
      <dgm:spPr>
        <a:solidFill>
          <a:srgbClr val="FFC00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Pronoun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References</a:t>
          </a:r>
        </a:p>
      </dgm:t>
    </dgm:pt>
    <dgm:pt modelId="{4BCBC456-79D5-4E18-A5FE-9D56C23BD708}" type="parTrans" cxnId="{7C4104D2-91D3-43E6-BD3C-1D7F8325EAB7}">
      <dgm:prSet/>
      <dgm:spPr/>
      <dgm:t>
        <a:bodyPr/>
        <a:lstStyle/>
        <a:p>
          <a:endParaRPr lang="en-US"/>
        </a:p>
      </dgm:t>
    </dgm:pt>
    <dgm:pt modelId="{A2986BF4-FB9B-421B-ACDB-AC2230622675}" type="sibTrans" cxnId="{7C4104D2-91D3-43E6-BD3C-1D7F8325EAB7}">
      <dgm:prSet/>
      <dgm:spPr/>
      <dgm:t>
        <a:bodyPr/>
        <a:lstStyle/>
        <a:p>
          <a:endParaRPr lang="en-US"/>
        </a:p>
      </dgm:t>
    </dgm:pt>
    <dgm:pt modelId="{628CC0C7-2ADA-4A5B-950E-688F7D6C6919}">
      <dgm:prSet phldrT="[Text]" custT="1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Implied reference </a:t>
          </a:r>
        </a:p>
      </dgm:t>
    </dgm:pt>
    <dgm:pt modelId="{FA549969-641D-43D2-BD86-8C420D8EE36C}" type="parTrans" cxnId="{EDB07970-5666-4D96-BF42-C2F9667331B8}">
      <dgm:prSet/>
      <dgm:spPr/>
      <dgm:t>
        <a:bodyPr/>
        <a:lstStyle/>
        <a:p>
          <a:endParaRPr lang="en-US"/>
        </a:p>
      </dgm:t>
    </dgm:pt>
    <dgm:pt modelId="{2E567901-43BA-4E0C-99CB-F4C2F03597D0}" type="sibTrans" cxnId="{EDB07970-5666-4D96-BF42-C2F9667331B8}">
      <dgm:prSet/>
      <dgm:spPr/>
      <dgm:t>
        <a:bodyPr/>
        <a:lstStyle/>
        <a:p>
          <a:endParaRPr lang="en-US"/>
        </a:p>
      </dgm:t>
    </dgm:pt>
    <dgm:pt modelId="{3696A800-6313-4881-AA13-077B4EE474A9}">
      <dgm:prSet phldrT="[Text]"/>
      <dgm:spPr>
        <a:solidFill>
          <a:srgbClr val="00B0F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Clear</a:t>
          </a:r>
          <a:r>
            <a:rPr lang="en-US" dirty="0"/>
            <a:t> </a:t>
          </a:r>
          <a:r>
            <a:rPr lang="en-US" dirty="0">
              <a:solidFill>
                <a:schemeClr val="bg1"/>
              </a:solidFill>
            </a:rPr>
            <a:t>Organization</a:t>
          </a:r>
        </a:p>
      </dgm:t>
    </dgm:pt>
    <dgm:pt modelId="{F0801784-B66E-473D-8874-378981BBB38D}" type="parTrans" cxnId="{E92A40E1-1006-4ADF-B97C-FBCA5A76A644}">
      <dgm:prSet/>
      <dgm:spPr/>
      <dgm:t>
        <a:bodyPr/>
        <a:lstStyle/>
        <a:p>
          <a:endParaRPr lang="en-US"/>
        </a:p>
      </dgm:t>
    </dgm:pt>
    <dgm:pt modelId="{13B84101-3A8F-4407-A1C5-5AEE518F9820}" type="sibTrans" cxnId="{E92A40E1-1006-4ADF-B97C-FBCA5A76A644}">
      <dgm:prSet/>
      <dgm:spPr/>
      <dgm:t>
        <a:bodyPr/>
        <a:lstStyle/>
        <a:p>
          <a:endParaRPr lang="en-US"/>
        </a:p>
      </dgm:t>
    </dgm:pt>
    <dgm:pt modelId="{4E369780-9C1A-476C-B053-6CEBC2803C85}">
      <dgm:prSet phldrT="[Text]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Cohesion and coherence </a:t>
          </a:r>
        </a:p>
      </dgm:t>
    </dgm:pt>
    <dgm:pt modelId="{8254F314-D74B-47F0-847B-12E8673246F3}" type="parTrans" cxnId="{5E3C6C2A-D95D-41B1-BFC9-A5823B8C1FDE}">
      <dgm:prSet/>
      <dgm:spPr/>
      <dgm:t>
        <a:bodyPr/>
        <a:lstStyle/>
        <a:p>
          <a:endParaRPr lang="en-US"/>
        </a:p>
      </dgm:t>
    </dgm:pt>
    <dgm:pt modelId="{8A176548-9EAA-4561-866C-6E79BAF41F18}" type="sibTrans" cxnId="{5E3C6C2A-D95D-41B1-BFC9-A5823B8C1FDE}">
      <dgm:prSet/>
      <dgm:spPr/>
      <dgm:t>
        <a:bodyPr/>
        <a:lstStyle/>
        <a:p>
          <a:endParaRPr lang="en-US"/>
        </a:p>
      </dgm:t>
    </dgm:pt>
    <dgm:pt modelId="{CEB65DCD-731F-4708-9FA2-F29C6F39D9EC}">
      <dgm:prSet phldrT="[Text]" custT="1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Vague reference</a:t>
          </a:r>
        </a:p>
      </dgm:t>
    </dgm:pt>
    <dgm:pt modelId="{D5127E6D-E1BC-4782-B0C7-0EA9AA227788}" type="parTrans" cxnId="{F8B05859-0930-48F8-8287-6BCE02D6726C}">
      <dgm:prSet/>
      <dgm:spPr/>
      <dgm:t>
        <a:bodyPr/>
        <a:lstStyle/>
        <a:p>
          <a:endParaRPr lang="en-US"/>
        </a:p>
      </dgm:t>
    </dgm:pt>
    <dgm:pt modelId="{BB113574-258B-4C70-8DC1-DF48C1C3A730}" type="sibTrans" cxnId="{F8B05859-0930-48F8-8287-6BCE02D6726C}">
      <dgm:prSet/>
      <dgm:spPr/>
      <dgm:t>
        <a:bodyPr/>
        <a:lstStyle/>
        <a:p>
          <a:endParaRPr lang="en-US"/>
        </a:p>
      </dgm:t>
    </dgm:pt>
    <dgm:pt modelId="{788732D5-1804-4513-B9E3-62E2CE5010CB}">
      <dgm:prSet phldrT="[Text]" custT="1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Ambiguous reference</a:t>
          </a:r>
        </a:p>
      </dgm:t>
    </dgm:pt>
    <dgm:pt modelId="{6CE01AC0-F7D0-4FF6-8223-51914E1F056F}" type="parTrans" cxnId="{2D3A00FF-CC4C-4524-BB84-792FF04D5C3C}">
      <dgm:prSet/>
      <dgm:spPr/>
      <dgm:t>
        <a:bodyPr/>
        <a:lstStyle/>
        <a:p>
          <a:endParaRPr lang="en-US"/>
        </a:p>
      </dgm:t>
    </dgm:pt>
    <dgm:pt modelId="{55EDCD13-C2CA-46B7-BFAE-FD20E035D27B}" type="sibTrans" cxnId="{2D3A00FF-CC4C-4524-BB84-792FF04D5C3C}">
      <dgm:prSet/>
      <dgm:spPr/>
      <dgm:t>
        <a:bodyPr/>
        <a:lstStyle/>
        <a:p>
          <a:endParaRPr lang="en-US"/>
        </a:p>
      </dgm:t>
    </dgm:pt>
    <dgm:pt modelId="{23E1071E-0EC7-43D3-ACE5-05F638E3E448}">
      <dgm:prSet phldrT="[Text]" custT="1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Other mechanics and punctuations</a:t>
          </a:r>
        </a:p>
      </dgm:t>
    </dgm:pt>
    <dgm:pt modelId="{34CFA934-5801-4449-83BD-15BF2B2DF36B}" type="parTrans" cxnId="{48C685EA-35FE-4EF1-A12D-C90ED2779ACF}">
      <dgm:prSet/>
      <dgm:spPr/>
      <dgm:t>
        <a:bodyPr/>
        <a:lstStyle/>
        <a:p>
          <a:endParaRPr lang="en-US"/>
        </a:p>
      </dgm:t>
    </dgm:pt>
    <dgm:pt modelId="{A48F39CF-2458-40B2-A215-79EB57B89F83}" type="sibTrans" cxnId="{48C685EA-35FE-4EF1-A12D-C90ED2779ACF}">
      <dgm:prSet/>
      <dgm:spPr/>
      <dgm:t>
        <a:bodyPr/>
        <a:lstStyle/>
        <a:p>
          <a:endParaRPr lang="en-US"/>
        </a:p>
      </dgm:t>
    </dgm:pt>
    <dgm:pt modelId="{7556691E-42FB-46BA-8815-666C7E12FBB1}">
      <dgm:prSet phldrT="[Text]"/>
      <dgm:spPr>
        <a:solidFill>
          <a:srgbClr val="CC00FF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Clear progression of ideas</a:t>
          </a:r>
        </a:p>
      </dgm:t>
    </dgm:pt>
    <dgm:pt modelId="{4797B64A-2D57-4D91-8F9C-09E24BE91008}" type="parTrans" cxnId="{8C855519-49C5-450A-A33E-85C9ACE00FD2}">
      <dgm:prSet/>
      <dgm:spPr/>
    </dgm:pt>
    <dgm:pt modelId="{CA6BDED7-0D91-4E83-A624-EE402339CF78}" type="sibTrans" cxnId="{8C855519-49C5-450A-A33E-85C9ACE00FD2}">
      <dgm:prSet/>
      <dgm:spPr/>
    </dgm:pt>
    <dgm:pt modelId="{D5A60AA1-BD3B-41A3-B227-9D1A2635BCFE}">
      <dgm:prSet phldrT="[Text]"/>
      <dgm:spPr>
        <a:solidFill>
          <a:srgbClr val="CC00FF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56D6C8F3-F9F8-40A4-BDF3-494C93442652}" type="parTrans" cxnId="{33C06B6D-93B3-46A8-996A-32CB4B7FCA09}">
      <dgm:prSet/>
      <dgm:spPr/>
    </dgm:pt>
    <dgm:pt modelId="{9A99C80B-A0DC-47DF-914C-AE53C0A51300}" type="sibTrans" cxnId="{33C06B6D-93B3-46A8-996A-32CB4B7FCA09}">
      <dgm:prSet/>
      <dgm:spPr/>
    </dgm:pt>
    <dgm:pt modelId="{AE32DECC-C849-455B-A890-1E8119AB2FBA}">
      <dgm:prSet phldrT="[Text]" custT="1"/>
      <dgm:spPr>
        <a:solidFill>
          <a:srgbClr val="CC00FF">
            <a:alpha val="89804"/>
          </a:srgbClr>
        </a:solidFill>
      </dgm:spPr>
      <dgm:t>
        <a:bodyPr/>
        <a:lstStyle/>
        <a:p>
          <a:endParaRPr lang="en-US" sz="1300" b="1" dirty="0">
            <a:solidFill>
              <a:schemeClr val="tx1"/>
            </a:solidFill>
          </a:endParaRPr>
        </a:p>
      </dgm:t>
    </dgm:pt>
    <dgm:pt modelId="{E0AD8922-B2D5-45D2-9BA6-3BC1E85B22C0}" type="parTrans" cxnId="{869ADC48-E757-40A9-9FD0-3290A3944BD1}">
      <dgm:prSet/>
      <dgm:spPr/>
    </dgm:pt>
    <dgm:pt modelId="{82A70B95-7484-4546-84FD-9E404AE35D1E}" type="sibTrans" cxnId="{869ADC48-E757-40A9-9FD0-3290A3944BD1}">
      <dgm:prSet/>
      <dgm:spPr/>
    </dgm:pt>
    <dgm:pt modelId="{FB89AD6B-CBE6-4718-83F2-42C57D635E71}" type="pres">
      <dgm:prSet presAssocID="{E9A23EFB-23D2-420A-A4E2-347C554A296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0C7B130-099E-4EF7-94B8-3BF48A2E3EAA}" type="pres">
      <dgm:prSet presAssocID="{E9A23EFB-23D2-420A-A4E2-347C554A296E}" presName="children" presStyleCnt="0"/>
      <dgm:spPr/>
    </dgm:pt>
    <dgm:pt modelId="{E9EDFED2-5DFD-4CBB-A104-706958482CD4}" type="pres">
      <dgm:prSet presAssocID="{E9A23EFB-23D2-420A-A4E2-347C554A296E}" presName="child1group" presStyleCnt="0"/>
      <dgm:spPr/>
    </dgm:pt>
    <dgm:pt modelId="{6B5A2A79-E244-47AE-9CD4-9F2C3B948466}" type="pres">
      <dgm:prSet presAssocID="{E9A23EFB-23D2-420A-A4E2-347C554A296E}" presName="child1" presStyleLbl="bgAcc1" presStyleIdx="0" presStyleCnt="4" custScaleY="154152" custLinFactNeighborX="-16174" custLinFactNeighborY="28188"/>
      <dgm:spPr/>
    </dgm:pt>
    <dgm:pt modelId="{2A404984-7867-46BC-B46E-2853CD8BF089}" type="pres">
      <dgm:prSet presAssocID="{E9A23EFB-23D2-420A-A4E2-347C554A296E}" presName="child1Text" presStyleLbl="bgAcc1" presStyleIdx="0" presStyleCnt="4">
        <dgm:presLayoutVars>
          <dgm:bulletEnabled val="1"/>
        </dgm:presLayoutVars>
      </dgm:prSet>
      <dgm:spPr/>
    </dgm:pt>
    <dgm:pt modelId="{1CDF40AD-7644-4EB0-BBB0-2CA96BE4B889}" type="pres">
      <dgm:prSet presAssocID="{E9A23EFB-23D2-420A-A4E2-347C554A296E}" presName="child2group" presStyleCnt="0"/>
      <dgm:spPr/>
    </dgm:pt>
    <dgm:pt modelId="{BBA17F3B-A87D-41D1-888C-E054FF04C013}" type="pres">
      <dgm:prSet presAssocID="{E9A23EFB-23D2-420A-A4E2-347C554A296E}" presName="child2" presStyleLbl="bgAcc1" presStyleIdx="1" presStyleCnt="4" custScaleY="153227" custLinFactNeighborX="15949" custLinFactNeighborY="26001"/>
      <dgm:spPr/>
    </dgm:pt>
    <dgm:pt modelId="{8E431345-135F-454B-86E6-990173FFA705}" type="pres">
      <dgm:prSet presAssocID="{E9A23EFB-23D2-420A-A4E2-347C554A296E}" presName="child2Text" presStyleLbl="bgAcc1" presStyleIdx="1" presStyleCnt="4">
        <dgm:presLayoutVars>
          <dgm:bulletEnabled val="1"/>
        </dgm:presLayoutVars>
      </dgm:prSet>
      <dgm:spPr/>
    </dgm:pt>
    <dgm:pt modelId="{B17E6729-1951-4CB3-B34C-B6DEB932341A}" type="pres">
      <dgm:prSet presAssocID="{E9A23EFB-23D2-420A-A4E2-347C554A296E}" presName="child3group" presStyleCnt="0"/>
      <dgm:spPr/>
    </dgm:pt>
    <dgm:pt modelId="{6628576D-F18D-4C45-BE23-B6513D0C4D2C}" type="pres">
      <dgm:prSet presAssocID="{E9A23EFB-23D2-420A-A4E2-347C554A296E}" presName="child3" presStyleLbl="bgAcc1" presStyleIdx="2" presStyleCnt="4" custScaleX="93273" custScaleY="154849" custLinFactNeighborX="19529" custLinFactNeighborY="-26332"/>
      <dgm:spPr/>
    </dgm:pt>
    <dgm:pt modelId="{63DCCDB0-029D-4F73-8661-71B08241D61E}" type="pres">
      <dgm:prSet presAssocID="{E9A23EFB-23D2-420A-A4E2-347C554A296E}" presName="child3Text" presStyleLbl="bgAcc1" presStyleIdx="2" presStyleCnt="4">
        <dgm:presLayoutVars>
          <dgm:bulletEnabled val="1"/>
        </dgm:presLayoutVars>
      </dgm:prSet>
      <dgm:spPr/>
    </dgm:pt>
    <dgm:pt modelId="{D3BFAA47-C5B3-421B-BE44-ACF3BE71695E}" type="pres">
      <dgm:prSet presAssocID="{E9A23EFB-23D2-420A-A4E2-347C554A296E}" presName="child4group" presStyleCnt="0"/>
      <dgm:spPr/>
    </dgm:pt>
    <dgm:pt modelId="{DFEC07FF-78CA-44D7-AB1E-26E572351387}" type="pres">
      <dgm:prSet presAssocID="{E9A23EFB-23D2-420A-A4E2-347C554A296E}" presName="child4" presStyleLbl="bgAcc1" presStyleIdx="3" presStyleCnt="4" custScaleY="155554" custLinFactNeighborX="-15208" custLinFactNeighborY="-25437"/>
      <dgm:spPr/>
    </dgm:pt>
    <dgm:pt modelId="{313367BB-5CB9-4B43-9280-D386AA27208B}" type="pres">
      <dgm:prSet presAssocID="{E9A23EFB-23D2-420A-A4E2-347C554A296E}" presName="child4Text" presStyleLbl="bgAcc1" presStyleIdx="3" presStyleCnt="4">
        <dgm:presLayoutVars>
          <dgm:bulletEnabled val="1"/>
        </dgm:presLayoutVars>
      </dgm:prSet>
      <dgm:spPr/>
    </dgm:pt>
    <dgm:pt modelId="{C098F871-8A1C-4327-ACD8-3EAC5F49EA13}" type="pres">
      <dgm:prSet presAssocID="{E9A23EFB-23D2-420A-A4E2-347C554A296E}" presName="childPlaceholder" presStyleCnt="0"/>
      <dgm:spPr/>
    </dgm:pt>
    <dgm:pt modelId="{388C7B58-5152-4BB8-BF2D-150E93FE34C8}" type="pres">
      <dgm:prSet presAssocID="{E9A23EFB-23D2-420A-A4E2-347C554A296E}" presName="circle" presStyleCnt="0"/>
      <dgm:spPr/>
    </dgm:pt>
    <dgm:pt modelId="{68C7C5A4-5959-477C-9622-2E2CE4EDEEC6}" type="pres">
      <dgm:prSet presAssocID="{E9A23EFB-23D2-420A-A4E2-347C554A296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AFDB3F0-2552-4936-9200-08F7B19BF5B3}" type="pres">
      <dgm:prSet presAssocID="{E9A23EFB-23D2-420A-A4E2-347C554A296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D1C6E60-7560-452F-A242-0F1E4C0DF87E}" type="pres">
      <dgm:prSet presAssocID="{E9A23EFB-23D2-420A-A4E2-347C554A296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06DA6CC-0759-4EA9-B1DF-5D3781A479C8}" type="pres">
      <dgm:prSet presAssocID="{E9A23EFB-23D2-420A-A4E2-347C554A296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A500F7D-E2F3-4DB2-8A45-23C994162BB6}" type="pres">
      <dgm:prSet presAssocID="{E9A23EFB-23D2-420A-A4E2-347C554A296E}" presName="quadrantPlaceholder" presStyleCnt="0"/>
      <dgm:spPr/>
    </dgm:pt>
    <dgm:pt modelId="{85009C29-26AE-44DE-96AF-CA19F4E9F5A5}" type="pres">
      <dgm:prSet presAssocID="{E9A23EFB-23D2-420A-A4E2-347C554A296E}" presName="center1" presStyleLbl="fgShp" presStyleIdx="0" presStyleCnt="2"/>
      <dgm:spPr/>
    </dgm:pt>
    <dgm:pt modelId="{75A13F53-AAFD-4845-ADF3-16D3F49B434E}" type="pres">
      <dgm:prSet presAssocID="{E9A23EFB-23D2-420A-A4E2-347C554A296E}" presName="center2" presStyleLbl="fgShp" presStyleIdx="1" presStyleCnt="2"/>
      <dgm:spPr/>
    </dgm:pt>
  </dgm:ptLst>
  <dgm:cxnLst>
    <dgm:cxn modelId="{5194A008-597C-4FE4-B0C4-D3B5D271B7EA}" srcId="{E9A23EFB-23D2-420A-A4E2-347C554A296E}" destId="{798C0F88-D5C4-44FD-BF98-3CD8B5833EAF}" srcOrd="0" destOrd="0" parTransId="{310C19D6-7984-437E-80E2-06C5F511E9BF}" sibTransId="{BBD7FBC5-6D49-471D-85C4-BAA49963D8A6}"/>
    <dgm:cxn modelId="{0E61B908-F404-4722-B7DD-6D9175D3F7CE}" type="presOf" srcId="{9490BEAC-ECFC-4CE6-82E7-71F1A4085D45}" destId="{7D1C6E60-7560-452F-A242-0F1E4C0DF87E}" srcOrd="0" destOrd="0" presId="urn:microsoft.com/office/officeart/2005/8/layout/cycle4#1"/>
    <dgm:cxn modelId="{2C64840D-9D87-43F7-9032-0E638ADB5A21}" type="presOf" srcId="{4E369780-9C1A-476C-B053-6CEBC2803C85}" destId="{DFEC07FF-78CA-44D7-AB1E-26E572351387}" srcOrd="0" destOrd="0" presId="urn:microsoft.com/office/officeart/2005/8/layout/cycle4#1"/>
    <dgm:cxn modelId="{2DAEFF0D-D1CE-4C95-81D9-DBDFF7C427FB}" type="presOf" srcId="{788732D5-1804-4513-B9E3-62E2CE5010CB}" destId="{63DCCDB0-029D-4F73-8661-71B08241D61E}" srcOrd="1" destOrd="2" presId="urn:microsoft.com/office/officeart/2005/8/layout/cycle4#1"/>
    <dgm:cxn modelId="{7B143E0F-36CB-4DCC-AB60-B829E9C184FE}" type="presOf" srcId="{3696A800-6313-4881-AA13-077B4EE474A9}" destId="{D06DA6CC-0759-4EA9-B1DF-5D3781A479C8}" srcOrd="0" destOrd="0" presId="urn:microsoft.com/office/officeart/2005/8/layout/cycle4#1"/>
    <dgm:cxn modelId="{1741BB10-B292-499C-97AE-8E7DD4E91C4E}" type="presOf" srcId="{23E1071E-0EC7-43D3-ACE5-05F638E3E448}" destId="{BBA17F3B-A87D-41D1-888C-E054FF04C013}" srcOrd="0" destOrd="1" presId="urn:microsoft.com/office/officeart/2005/8/layout/cycle4#1"/>
    <dgm:cxn modelId="{8C855519-49C5-450A-A33E-85C9ACE00FD2}" srcId="{3696A800-6313-4881-AA13-077B4EE474A9}" destId="{7556691E-42FB-46BA-8815-666C7E12FBB1}" srcOrd="1" destOrd="0" parTransId="{4797B64A-2D57-4D91-8F9C-09E24BE91008}" sibTransId="{CA6BDED7-0D91-4E83-A624-EE402339CF78}"/>
    <dgm:cxn modelId="{9C66611D-85FF-4CD9-9B45-CDDA61DDEC81}" type="presOf" srcId="{4D494B02-606E-48B3-B97E-72023B7941D9}" destId="{6B5A2A79-E244-47AE-9CD4-9F2C3B948466}" srcOrd="0" destOrd="0" presId="urn:microsoft.com/office/officeart/2005/8/layout/cycle4#1"/>
    <dgm:cxn modelId="{180F4023-6395-4DB4-99D7-5C3F66614D0F}" srcId="{798C0F88-D5C4-44FD-BF98-3CD8B5833EAF}" destId="{4D494B02-606E-48B3-B97E-72023B7941D9}" srcOrd="0" destOrd="0" parTransId="{B1DCF378-DAF3-406A-AB61-6826C80EF593}" sibTransId="{5FC0EA0F-DC59-40B8-B4B2-AA97E9023454}"/>
    <dgm:cxn modelId="{F4657626-67E6-4036-B809-5BBEE2EFD1E9}" type="presOf" srcId="{D5A60AA1-BD3B-41A3-B227-9D1A2635BCFE}" destId="{313367BB-5CB9-4B43-9280-D386AA27208B}" srcOrd="1" destOrd="2" presId="urn:microsoft.com/office/officeart/2005/8/layout/cycle4#1"/>
    <dgm:cxn modelId="{5E3C6C2A-D95D-41B1-BFC9-A5823B8C1FDE}" srcId="{3696A800-6313-4881-AA13-077B4EE474A9}" destId="{4E369780-9C1A-476C-B053-6CEBC2803C85}" srcOrd="0" destOrd="0" parTransId="{8254F314-D74B-47F0-847B-12E8673246F3}" sibTransId="{8A176548-9EAA-4561-866C-6E79BAF41F18}"/>
    <dgm:cxn modelId="{BD6AB332-A21D-491A-BC05-7ED49577B220}" type="presOf" srcId="{C03DE85C-40EB-4888-92CF-0CE5C1EB9B25}" destId="{7AFDB3F0-2552-4936-9200-08F7B19BF5B3}" srcOrd="0" destOrd="0" presId="urn:microsoft.com/office/officeart/2005/8/layout/cycle4#1"/>
    <dgm:cxn modelId="{E221ED3E-875A-428B-8191-D6CEC7DCA4FC}" type="presOf" srcId="{628CC0C7-2ADA-4A5B-950E-688F7D6C6919}" destId="{63DCCDB0-029D-4F73-8661-71B08241D61E}" srcOrd="1" destOrd="0" presId="urn:microsoft.com/office/officeart/2005/8/layout/cycle4#1"/>
    <dgm:cxn modelId="{869ADC48-E757-40A9-9FD0-3290A3944BD1}" srcId="{798C0F88-D5C4-44FD-BF98-3CD8B5833EAF}" destId="{AE32DECC-C849-455B-A890-1E8119AB2FBA}" srcOrd="1" destOrd="0" parTransId="{E0AD8922-B2D5-45D2-9BA6-3BC1E85B22C0}" sibTransId="{82A70B95-7484-4546-84FD-9E404AE35D1E}"/>
    <dgm:cxn modelId="{33C06B6D-93B3-46A8-996A-32CB4B7FCA09}" srcId="{3696A800-6313-4881-AA13-077B4EE474A9}" destId="{D5A60AA1-BD3B-41A3-B227-9D1A2635BCFE}" srcOrd="2" destOrd="0" parTransId="{56D6C8F3-F9F8-40A4-BDF3-494C93442652}" sibTransId="{9A99C80B-A0DC-47DF-914C-AE53C0A51300}"/>
    <dgm:cxn modelId="{69C9516E-178D-40A8-9F08-D6458BC686F1}" type="presOf" srcId="{4E369780-9C1A-476C-B053-6CEBC2803C85}" destId="{313367BB-5CB9-4B43-9280-D386AA27208B}" srcOrd="1" destOrd="0" presId="urn:microsoft.com/office/officeart/2005/8/layout/cycle4#1"/>
    <dgm:cxn modelId="{764F676F-7F7C-42D7-BA01-AABB004627C6}" srcId="{C03DE85C-40EB-4888-92CF-0CE5C1EB9B25}" destId="{5D55C648-30CB-4D23-85DC-08D7485BEB8C}" srcOrd="0" destOrd="0" parTransId="{59D58B86-4D0D-464C-A9E4-0E662DCE7E1A}" sibTransId="{DBBB50B2-2A1A-4B4F-ABBF-4B2862D0FED5}"/>
    <dgm:cxn modelId="{4F0B2550-962B-4C3A-9273-A9003E9D2636}" type="presOf" srcId="{4D494B02-606E-48B3-B97E-72023B7941D9}" destId="{2A404984-7867-46BC-B46E-2853CD8BF089}" srcOrd="1" destOrd="0" presId="urn:microsoft.com/office/officeart/2005/8/layout/cycle4#1"/>
    <dgm:cxn modelId="{EDB07970-5666-4D96-BF42-C2F9667331B8}" srcId="{9490BEAC-ECFC-4CE6-82E7-71F1A4085D45}" destId="{628CC0C7-2ADA-4A5B-950E-688F7D6C6919}" srcOrd="0" destOrd="0" parTransId="{FA549969-641D-43D2-BD86-8C420D8EE36C}" sibTransId="{2E567901-43BA-4E0C-99CB-F4C2F03597D0}"/>
    <dgm:cxn modelId="{59864252-1EE0-4D82-ABB5-485F360B5A6F}" type="presOf" srcId="{AE32DECC-C849-455B-A890-1E8119AB2FBA}" destId="{2A404984-7867-46BC-B46E-2853CD8BF089}" srcOrd="1" destOrd="1" presId="urn:microsoft.com/office/officeart/2005/8/layout/cycle4#1"/>
    <dgm:cxn modelId="{F8B05859-0930-48F8-8287-6BCE02D6726C}" srcId="{9490BEAC-ECFC-4CE6-82E7-71F1A4085D45}" destId="{CEB65DCD-731F-4708-9FA2-F29C6F39D9EC}" srcOrd="1" destOrd="0" parTransId="{D5127E6D-E1BC-4782-B0C7-0EA9AA227788}" sibTransId="{BB113574-258B-4C70-8DC1-DF48C1C3A730}"/>
    <dgm:cxn modelId="{2E2A4B7D-E33B-4BDA-AB94-D70EB14C5722}" type="presOf" srcId="{23E1071E-0EC7-43D3-ACE5-05F638E3E448}" destId="{8E431345-135F-454B-86E6-990173FFA705}" srcOrd="1" destOrd="1" presId="urn:microsoft.com/office/officeart/2005/8/layout/cycle4#1"/>
    <dgm:cxn modelId="{938F4A80-3B9A-4D0C-9884-45EF8A86EB3C}" type="presOf" srcId="{D5A60AA1-BD3B-41A3-B227-9D1A2635BCFE}" destId="{DFEC07FF-78CA-44D7-AB1E-26E572351387}" srcOrd="0" destOrd="2" presId="urn:microsoft.com/office/officeart/2005/8/layout/cycle4#1"/>
    <dgm:cxn modelId="{A378E792-A9F1-4864-A533-5C7398815B54}" type="presOf" srcId="{CEB65DCD-731F-4708-9FA2-F29C6F39D9EC}" destId="{63DCCDB0-029D-4F73-8661-71B08241D61E}" srcOrd="1" destOrd="1" presId="urn:microsoft.com/office/officeart/2005/8/layout/cycle4#1"/>
    <dgm:cxn modelId="{7189CB99-823B-43D3-893C-D0D0E9211FCD}" type="presOf" srcId="{E9A23EFB-23D2-420A-A4E2-347C554A296E}" destId="{FB89AD6B-CBE6-4718-83F2-42C57D635E71}" srcOrd="0" destOrd="0" presId="urn:microsoft.com/office/officeart/2005/8/layout/cycle4#1"/>
    <dgm:cxn modelId="{265E88A6-3FDA-4791-AF9F-DE197AA0517C}" type="presOf" srcId="{5D55C648-30CB-4D23-85DC-08D7485BEB8C}" destId="{8E431345-135F-454B-86E6-990173FFA705}" srcOrd="1" destOrd="0" presId="urn:microsoft.com/office/officeart/2005/8/layout/cycle4#1"/>
    <dgm:cxn modelId="{B22659A7-84F6-4BC7-AE32-014C875F5213}" type="presOf" srcId="{CEB65DCD-731F-4708-9FA2-F29C6F39D9EC}" destId="{6628576D-F18D-4C45-BE23-B6513D0C4D2C}" srcOrd="0" destOrd="1" presId="urn:microsoft.com/office/officeart/2005/8/layout/cycle4#1"/>
    <dgm:cxn modelId="{A8684FAD-EACA-4F11-ABFE-9CD31144DF25}" srcId="{E9A23EFB-23D2-420A-A4E2-347C554A296E}" destId="{C03DE85C-40EB-4888-92CF-0CE5C1EB9B25}" srcOrd="1" destOrd="0" parTransId="{2B36BCF1-A4F0-43E5-ADA6-0CCD326BA5D5}" sibTransId="{B66AACBB-5013-4AE6-9D81-041A3D8D0F48}"/>
    <dgm:cxn modelId="{A1DD5FB1-BC32-48F4-8AA2-4F3B35861803}" type="presOf" srcId="{788732D5-1804-4513-B9E3-62E2CE5010CB}" destId="{6628576D-F18D-4C45-BE23-B6513D0C4D2C}" srcOrd="0" destOrd="2" presId="urn:microsoft.com/office/officeart/2005/8/layout/cycle4#1"/>
    <dgm:cxn modelId="{19A11AC5-9422-4F76-950F-01286C6B8C14}" type="presOf" srcId="{AE32DECC-C849-455B-A890-1E8119AB2FBA}" destId="{6B5A2A79-E244-47AE-9CD4-9F2C3B948466}" srcOrd="0" destOrd="1" presId="urn:microsoft.com/office/officeart/2005/8/layout/cycle4#1"/>
    <dgm:cxn modelId="{C88D07CA-4F44-45B0-BCEA-C99537B4160A}" type="presOf" srcId="{7556691E-42FB-46BA-8815-666C7E12FBB1}" destId="{DFEC07FF-78CA-44D7-AB1E-26E572351387}" srcOrd="0" destOrd="1" presId="urn:microsoft.com/office/officeart/2005/8/layout/cycle4#1"/>
    <dgm:cxn modelId="{4165BDCF-D4F2-4FDE-B53B-82B798F5C3A5}" type="presOf" srcId="{628CC0C7-2ADA-4A5B-950E-688F7D6C6919}" destId="{6628576D-F18D-4C45-BE23-B6513D0C4D2C}" srcOrd="0" destOrd="0" presId="urn:microsoft.com/office/officeart/2005/8/layout/cycle4#1"/>
    <dgm:cxn modelId="{C8B540D0-421B-408F-BAAA-BC77D71BFABA}" type="presOf" srcId="{7556691E-42FB-46BA-8815-666C7E12FBB1}" destId="{313367BB-5CB9-4B43-9280-D386AA27208B}" srcOrd="1" destOrd="1" presId="urn:microsoft.com/office/officeart/2005/8/layout/cycle4#1"/>
    <dgm:cxn modelId="{7C4104D2-91D3-43E6-BD3C-1D7F8325EAB7}" srcId="{E9A23EFB-23D2-420A-A4E2-347C554A296E}" destId="{9490BEAC-ECFC-4CE6-82E7-71F1A4085D45}" srcOrd="2" destOrd="0" parTransId="{4BCBC456-79D5-4E18-A5FE-9D56C23BD708}" sibTransId="{A2986BF4-FB9B-421B-ACDB-AC2230622675}"/>
    <dgm:cxn modelId="{D0CF22DE-69BB-4020-B061-470C9C50AB9A}" type="presOf" srcId="{798C0F88-D5C4-44FD-BF98-3CD8B5833EAF}" destId="{68C7C5A4-5959-477C-9622-2E2CE4EDEEC6}" srcOrd="0" destOrd="0" presId="urn:microsoft.com/office/officeart/2005/8/layout/cycle4#1"/>
    <dgm:cxn modelId="{BAC1DEDE-C9C4-4681-B79B-BD226812FBBE}" type="presOf" srcId="{5D55C648-30CB-4D23-85DC-08D7485BEB8C}" destId="{BBA17F3B-A87D-41D1-888C-E054FF04C013}" srcOrd="0" destOrd="0" presId="urn:microsoft.com/office/officeart/2005/8/layout/cycle4#1"/>
    <dgm:cxn modelId="{E92A40E1-1006-4ADF-B97C-FBCA5A76A644}" srcId="{E9A23EFB-23D2-420A-A4E2-347C554A296E}" destId="{3696A800-6313-4881-AA13-077B4EE474A9}" srcOrd="3" destOrd="0" parTransId="{F0801784-B66E-473D-8874-378981BBB38D}" sibTransId="{13B84101-3A8F-4407-A1C5-5AEE518F9820}"/>
    <dgm:cxn modelId="{48C685EA-35FE-4EF1-A12D-C90ED2779ACF}" srcId="{C03DE85C-40EB-4888-92CF-0CE5C1EB9B25}" destId="{23E1071E-0EC7-43D3-ACE5-05F638E3E448}" srcOrd="1" destOrd="0" parTransId="{34CFA934-5801-4449-83BD-15BF2B2DF36B}" sibTransId="{A48F39CF-2458-40B2-A215-79EB57B89F83}"/>
    <dgm:cxn modelId="{2D3A00FF-CC4C-4524-BB84-792FF04D5C3C}" srcId="{9490BEAC-ECFC-4CE6-82E7-71F1A4085D45}" destId="{788732D5-1804-4513-B9E3-62E2CE5010CB}" srcOrd="2" destOrd="0" parTransId="{6CE01AC0-F7D0-4FF6-8223-51914E1F056F}" sibTransId="{55EDCD13-C2CA-46B7-BFAE-FD20E035D27B}"/>
    <dgm:cxn modelId="{2838F095-BABA-46C1-BDEB-EBA2EF0E97F4}" type="presParOf" srcId="{FB89AD6B-CBE6-4718-83F2-42C57D635E71}" destId="{D0C7B130-099E-4EF7-94B8-3BF48A2E3EAA}" srcOrd="0" destOrd="0" presId="urn:microsoft.com/office/officeart/2005/8/layout/cycle4#1"/>
    <dgm:cxn modelId="{02DD6E9E-4197-4076-872F-9996AB1A8A35}" type="presParOf" srcId="{D0C7B130-099E-4EF7-94B8-3BF48A2E3EAA}" destId="{E9EDFED2-5DFD-4CBB-A104-706958482CD4}" srcOrd="0" destOrd="0" presId="urn:microsoft.com/office/officeart/2005/8/layout/cycle4#1"/>
    <dgm:cxn modelId="{D1DE80FF-457D-4704-8E50-FB0983533DBB}" type="presParOf" srcId="{E9EDFED2-5DFD-4CBB-A104-706958482CD4}" destId="{6B5A2A79-E244-47AE-9CD4-9F2C3B948466}" srcOrd="0" destOrd="0" presId="urn:microsoft.com/office/officeart/2005/8/layout/cycle4#1"/>
    <dgm:cxn modelId="{960C3209-3187-4E85-99AD-BBA1EB01D0DB}" type="presParOf" srcId="{E9EDFED2-5DFD-4CBB-A104-706958482CD4}" destId="{2A404984-7867-46BC-B46E-2853CD8BF089}" srcOrd="1" destOrd="0" presId="urn:microsoft.com/office/officeart/2005/8/layout/cycle4#1"/>
    <dgm:cxn modelId="{B8B6B423-8B56-489F-AEA6-63942871576D}" type="presParOf" srcId="{D0C7B130-099E-4EF7-94B8-3BF48A2E3EAA}" destId="{1CDF40AD-7644-4EB0-BBB0-2CA96BE4B889}" srcOrd="1" destOrd="0" presId="urn:microsoft.com/office/officeart/2005/8/layout/cycle4#1"/>
    <dgm:cxn modelId="{DC734CC3-1181-4D8E-9068-11C83B6A135C}" type="presParOf" srcId="{1CDF40AD-7644-4EB0-BBB0-2CA96BE4B889}" destId="{BBA17F3B-A87D-41D1-888C-E054FF04C013}" srcOrd="0" destOrd="0" presId="urn:microsoft.com/office/officeart/2005/8/layout/cycle4#1"/>
    <dgm:cxn modelId="{AFF4C402-DAF6-4E7C-B141-6231D495066B}" type="presParOf" srcId="{1CDF40AD-7644-4EB0-BBB0-2CA96BE4B889}" destId="{8E431345-135F-454B-86E6-990173FFA705}" srcOrd="1" destOrd="0" presId="urn:microsoft.com/office/officeart/2005/8/layout/cycle4#1"/>
    <dgm:cxn modelId="{E2DAF082-56CB-46D9-AE8E-D217F68E1C23}" type="presParOf" srcId="{D0C7B130-099E-4EF7-94B8-3BF48A2E3EAA}" destId="{B17E6729-1951-4CB3-B34C-B6DEB932341A}" srcOrd="2" destOrd="0" presId="urn:microsoft.com/office/officeart/2005/8/layout/cycle4#1"/>
    <dgm:cxn modelId="{2062A30F-6B35-4A03-AF99-11B682D96EDC}" type="presParOf" srcId="{B17E6729-1951-4CB3-B34C-B6DEB932341A}" destId="{6628576D-F18D-4C45-BE23-B6513D0C4D2C}" srcOrd="0" destOrd="0" presId="urn:microsoft.com/office/officeart/2005/8/layout/cycle4#1"/>
    <dgm:cxn modelId="{827B80F8-5C00-433E-BFAD-58092687A82F}" type="presParOf" srcId="{B17E6729-1951-4CB3-B34C-B6DEB932341A}" destId="{63DCCDB0-029D-4F73-8661-71B08241D61E}" srcOrd="1" destOrd="0" presId="urn:microsoft.com/office/officeart/2005/8/layout/cycle4#1"/>
    <dgm:cxn modelId="{DF340327-7FA4-4694-8A01-2DB493704031}" type="presParOf" srcId="{D0C7B130-099E-4EF7-94B8-3BF48A2E3EAA}" destId="{D3BFAA47-C5B3-421B-BE44-ACF3BE71695E}" srcOrd="3" destOrd="0" presId="urn:microsoft.com/office/officeart/2005/8/layout/cycle4#1"/>
    <dgm:cxn modelId="{87495A12-CB90-441D-A142-C72AC617DE06}" type="presParOf" srcId="{D3BFAA47-C5B3-421B-BE44-ACF3BE71695E}" destId="{DFEC07FF-78CA-44D7-AB1E-26E572351387}" srcOrd="0" destOrd="0" presId="urn:microsoft.com/office/officeart/2005/8/layout/cycle4#1"/>
    <dgm:cxn modelId="{289B3193-4453-44F6-AC52-2F48F7FF6731}" type="presParOf" srcId="{D3BFAA47-C5B3-421B-BE44-ACF3BE71695E}" destId="{313367BB-5CB9-4B43-9280-D386AA27208B}" srcOrd="1" destOrd="0" presId="urn:microsoft.com/office/officeart/2005/8/layout/cycle4#1"/>
    <dgm:cxn modelId="{E2F2E91F-9A89-474F-A576-737A1A3C539E}" type="presParOf" srcId="{D0C7B130-099E-4EF7-94B8-3BF48A2E3EAA}" destId="{C098F871-8A1C-4327-ACD8-3EAC5F49EA13}" srcOrd="4" destOrd="0" presId="urn:microsoft.com/office/officeart/2005/8/layout/cycle4#1"/>
    <dgm:cxn modelId="{A4B4968E-F607-4407-B220-33FD0F24FACD}" type="presParOf" srcId="{FB89AD6B-CBE6-4718-83F2-42C57D635E71}" destId="{388C7B58-5152-4BB8-BF2D-150E93FE34C8}" srcOrd="1" destOrd="0" presId="urn:microsoft.com/office/officeart/2005/8/layout/cycle4#1"/>
    <dgm:cxn modelId="{8D7BD9C1-04A0-407A-8CC1-CE7EED478DA1}" type="presParOf" srcId="{388C7B58-5152-4BB8-BF2D-150E93FE34C8}" destId="{68C7C5A4-5959-477C-9622-2E2CE4EDEEC6}" srcOrd="0" destOrd="0" presId="urn:microsoft.com/office/officeart/2005/8/layout/cycle4#1"/>
    <dgm:cxn modelId="{B8C34EC2-0F93-4087-9036-9653247E42D9}" type="presParOf" srcId="{388C7B58-5152-4BB8-BF2D-150E93FE34C8}" destId="{7AFDB3F0-2552-4936-9200-08F7B19BF5B3}" srcOrd="1" destOrd="0" presId="urn:microsoft.com/office/officeart/2005/8/layout/cycle4#1"/>
    <dgm:cxn modelId="{9E6FAF90-CB96-4378-8174-B13E3164988D}" type="presParOf" srcId="{388C7B58-5152-4BB8-BF2D-150E93FE34C8}" destId="{7D1C6E60-7560-452F-A242-0F1E4C0DF87E}" srcOrd="2" destOrd="0" presId="urn:microsoft.com/office/officeart/2005/8/layout/cycle4#1"/>
    <dgm:cxn modelId="{F3823590-0141-4147-BF76-957C76C0AC85}" type="presParOf" srcId="{388C7B58-5152-4BB8-BF2D-150E93FE34C8}" destId="{D06DA6CC-0759-4EA9-B1DF-5D3781A479C8}" srcOrd="3" destOrd="0" presId="urn:microsoft.com/office/officeart/2005/8/layout/cycle4#1"/>
    <dgm:cxn modelId="{19F54B6E-174E-4742-A444-3C007880C734}" type="presParOf" srcId="{388C7B58-5152-4BB8-BF2D-150E93FE34C8}" destId="{7A500F7D-E2F3-4DB2-8A45-23C994162BB6}" srcOrd="4" destOrd="0" presId="urn:microsoft.com/office/officeart/2005/8/layout/cycle4#1"/>
    <dgm:cxn modelId="{A93215B2-0C34-497B-AC0A-827E280427F0}" type="presParOf" srcId="{FB89AD6B-CBE6-4718-83F2-42C57D635E71}" destId="{85009C29-26AE-44DE-96AF-CA19F4E9F5A5}" srcOrd="2" destOrd="0" presId="urn:microsoft.com/office/officeart/2005/8/layout/cycle4#1"/>
    <dgm:cxn modelId="{92AD636C-B07A-4C2F-A736-6B2574C13175}" type="presParOf" srcId="{FB89AD6B-CBE6-4718-83F2-42C57D635E71}" destId="{75A13F53-AAFD-4845-ADF3-16D3F49B434E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6CFD93-66BC-46C3-82E4-268CB1EAB5E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B6246F-F3E8-498E-BBF2-0D67E35CB29D}">
      <dgm:prSet phldrT="[Text]"/>
      <dgm:spPr>
        <a:solidFill>
          <a:srgbClr val="00B0F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dirty="0"/>
            <a:t>The Structures</a:t>
          </a:r>
        </a:p>
      </dgm:t>
    </dgm:pt>
    <dgm:pt modelId="{4B2DC16D-4659-4BE4-921F-A2E996B02ABD}" type="parTrans" cxnId="{BD778712-4B7B-43D6-A302-09C2D8427EE9}">
      <dgm:prSet/>
      <dgm:spPr/>
      <dgm:t>
        <a:bodyPr/>
        <a:lstStyle/>
        <a:p>
          <a:endParaRPr lang="en-US"/>
        </a:p>
      </dgm:t>
    </dgm:pt>
    <dgm:pt modelId="{449D96A5-5450-4EC7-9E58-E0ED48E96F9B}" type="sibTrans" cxnId="{BD778712-4B7B-43D6-A302-09C2D8427EE9}">
      <dgm:prSet/>
      <dgm:spPr/>
      <dgm:t>
        <a:bodyPr/>
        <a:lstStyle/>
        <a:p>
          <a:endParaRPr lang="en-US"/>
        </a:p>
      </dgm:t>
    </dgm:pt>
    <dgm:pt modelId="{06CE0F17-9212-48F6-9181-FD192448EBC3}">
      <dgm:prSet phldrT="[Text]"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/>
            <a:t>Tenses, </a:t>
          </a:r>
        </a:p>
        <a:p>
          <a:pPr algn="ctr"/>
          <a:r>
            <a:rPr lang="en-US" dirty="0"/>
            <a:t>Voice</a:t>
          </a:r>
        </a:p>
        <a:p>
          <a:pPr algn="ctr"/>
          <a:r>
            <a:rPr lang="en-US" dirty="0"/>
            <a:t>Conditionals</a:t>
          </a:r>
        </a:p>
        <a:p>
          <a:pPr algn="ctr"/>
          <a:r>
            <a:rPr lang="en-US" dirty="0"/>
            <a:t>Articles   </a:t>
          </a:r>
        </a:p>
      </dgm:t>
    </dgm:pt>
    <dgm:pt modelId="{19C13427-EABB-4DFE-9F22-A8646239F286}" type="parTrans" cxnId="{B47B52A2-808D-4134-8C8A-53D8E703C86F}">
      <dgm:prSet/>
      <dgm:spPr/>
      <dgm:t>
        <a:bodyPr/>
        <a:lstStyle/>
        <a:p>
          <a:endParaRPr lang="en-US"/>
        </a:p>
      </dgm:t>
    </dgm:pt>
    <dgm:pt modelId="{60D685BC-95AE-4D3E-980C-215E79E78831}" type="sibTrans" cxnId="{B47B52A2-808D-4134-8C8A-53D8E703C86F}">
      <dgm:prSet/>
      <dgm:spPr/>
      <dgm:t>
        <a:bodyPr/>
        <a:lstStyle/>
        <a:p>
          <a:endParaRPr lang="en-US"/>
        </a:p>
      </dgm:t>
    </dgm:pt>
    <dgm:pt modelId="{0823D1B9-14DC-46FC-A06C-6A3F7F4D50EE}">
      <dgm:prSet phldrT="[Text]"/>
      <dgm:spPr>
        <a:solidFill>
          <a:srgbClr val="00B0F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dirty="0"/>
            <a:t>Sentence Structure</a:t>
          </a:r>
        </a:p>
      </dgm:t>
    </dgm:pt>
    <dgm:pt modelId="{15ABC57D-D4D7-4F90-988D-E48817357EF4}" type="parTrans" cxnId="{CCBBDA93-82D1-46A2-BCFB-89FB7770F06B}">
      <dgm:prSet/>
      <dgm:spPr/>
      <dgm:t>
        <a:bodyPr/>
        <a:lstStyle/>
        <a:p>
          <a:endParaRPr lang="en-US"/>
        </a:p>
      </dgm:t>
    </dgm:pt>
    <dgm:pt modelId="{B739F492-8854-4FEA-A29B-AA3F8BA975B6}" type="sibTrans" cxnId="{CCBBDA93-82D1-46A2-BCFB-89FB7770F06B}">
      <dgm:prSet/>
      <dgm:spPr/>
      <dgm:t>
        <a:bodyPr/>
        <a:lstStyle/>
        <a:p>
          <a:endParaRPr lang="en-US"/>
        </a:p>
      </dgm:t>
    </dgm:pt>
    <dgm:pt modelId="{B308AD77-965A-4669-B22E-44C116F50C01}">
      <dgm:prSet phldrT="[Text]"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/>
            <a:t>Conjunctions</a:t>
          </a:r>
        </a:p>
        <a:p>
          <a:pPr algn="ctr"/>
          <a:r>
            <a:rPr lang="en-US" dirty="0"/>
            <a:t>Clauses </a:t>
          </a:r>
        </a:p>
      </dgm:t>
    </dgm:pt>
    <dgm:pt modelId="{D603066C-5891-4972-8710-B7580B9C048C}" type="parTrans" cxnId="{67F02D9F-6F21-4508-B446-D29EA65708E4}">
      <dgm:prSet/>
      <dgm:spPr/>
      <dgm:t>
        <a:bodyPr/>
        <a:lstStyle/>
        <a:p>
          <a:endParaRPr lang="en-US"/>
        </a:p>
      </dgm:t>
    </dgm:pt>
    <dgm:pt modelId="{74BC9389-0B90-4E24-AF14-D9464DD7EC46}" type="sibTrans" cxnId="{67F02D9F-6F21-4508-B446-D29EA65708E4}">
      <dgm:prSet/>
      <dgm:spPr/>
      <dgm:t>
        <a:bodyPr/>
        <a:lstStyle/>
        <a:p>
          <a:endParaRPr lang="en-US"/>
        </a:p>
      </dgm:t>
    </dgm:pt>
    <dgm:pt modelId="{236E8F5F-8E5B-4072-BB07-A4C6FA205867}">
      <dgm:prSet phldrT="[Text]"/>
      <dgm:spPr>
        <a:solidFill>
          <a:srgbClr val="00B0F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dirty="0"/>
            <a:t>Mechanics &amp; Punctuation</a:t>
          </a:r>
        </a:p>
      </dgm:t>
    </dgm:pt>
    <dgm:pt modelId="{307D6182-5160-428C-BA4F-0291049E8B52}" type="parTrans" cxnId="{7153B164-6FDB-4544-8CD9-56C334FFA8B3}">
      <dgm:prSet/>
      <dgm:spPr/>
      <dgm:t>
        <a:bodyPr/>
        <a:lstStyle/>
        <a:p>
          <a:endParaRPr lang="en-US"/>
        </a:p>
      </dgm:t>
    </dgm:pt>
    <dgm:pt modelId="{26EFB51D-6306-4646-ACBA-8ADD66AE40C1}" type="sibTrans" cxnId="{7153B164-6FDB-4544-8CD9-56C334FFA8B3}">
      <dgm:prSet/>
      <dgm:spPr/>
      <dgm:t>
        <a:bodyPr/>
        <a:lstStyle/>
        <a:p>
          <a:endParaRPr lang="en-US"/>
        </a:p>
      </dgm:t>
    </dgm:pt>
    <dgm:pt modelId="{F1F9B223-FE4E-4FD7-984C-E19EB5CC0904}">
      <dgm:prSet phldrT="[Text]"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/>
            <a:t>Punctuation marks</a:t>
          </a:r>
        </a:p>
        <a:p>
          <a:pPr algn="ctr"/>
          <a:r>
            <a:rPr lang="en-US" dirty="0"/>
            <a:t>Capitalization</a:t>
          </a:r>
        </a:p>
        <a:p>
          <a:pPr algn="ctr"/>
          <a:r>
            <a:rPr lang="en-US" dirty="0"/>
            <a:t>Spelling errors</a:t>
          </a:r>
        </a:p>
      </dgm:t>
    </dgm:pt>
    <dgm:pt modelId="{4E47A55F-3A75-4270-83DE-4D452A2BDD1E}" type="parTrans" cxnId="{E5FA25EB-6ED9-4CF6-B044-2FA02E651F94}">
      <dgm:prSet/>
      <dgm:spPr/>
      <dgm:t>
        <a:bodyPr/>
        <a:lstStyle/>
        <a:p>
          <a:endParaRPr lang="en-US"/>
        </a:p>
      </dgm:t>
    </dgm:pt>
    <dgm:pt modelId="{C0AD521E-5C56-4FC9-B50E-6B49DF3A5F09}" type="sibTrans" cxnId="{E5FA25EB-6ED9-4CF6-B044-2FA02E651F94}">
      <dgm:prSet/>
      <dgm:spPr/>
      <dgm:t>
        <a:bodyPr/>
        <a:lstStyle/>
        <a:p>
          <a:endParaRPr lang="en-US"/>
        </a:p>
      </dgm:t>
    </dgm:pt>
    <dgm:pt modelId="{8908917C-017C-426A-814D-20725A63184F}">
      <dgm:prSet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/>
            <a:t>Prepositions, </a:t>
          </a:r>
        </a:p>
        <a:p>
          <a:pPr algn="ctr"/>
          <a:r>
            <a:rPr lang="en-US" dirty="0"/>
            <a:t>Modal verbs</a:t>
          </a:r>
        </a:p>
      </dgm:t>
    </dgm:pt>
    <dgm:pt modelId="{DF5C8C1C-1993-4082-B98F-E4B48040978C}" type="parTrans" cxnId="{36F1114A-E5F5-43BC-B7E3-FD9FB6E0BF38}">
      <dgm:prSet/>
      <dgm:spPr/>
      <dgm:t>
        <a:bodyPr/>
        <a:lstStyle/>
        <a:p>
          <a:endParaRPr lang="en-US"/>
        </a:p>
      </dgm:t>
    </dgm:pt>
    <dgm:pt modelId="{6599C5A6-C739-4EA0-8F02-E3ED6BD56FE4}" type="sibTrans" cxnId="{36F1114A-E5F5-43BC-B7E3-FD9FB6E0BF38}">
      <dgm:prSet/>
      <dgm:spPr/>
      <dgm:t>
        <a:bodyPr/>
        <a:lstStyle/>
        <a:p>
          <a:endParaRPr lang="en-US"/>
        </a:p>
      </dgm:t>
    </dgm:pt>
    <dgm:pt modelId="{ACB0ACB4-23B0-4C93-95A2-5F2611FA0B26}">
      <dgm:prSet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/>
            <a:t>Avoidance of sentential errors</a:t>
          </a:r>
        </a:p>
      </dgm:t>
    </dgm:pt>
    <dgm:pt modelId="{EC79EC6D-FB1F-459B-B899-2A6278D391F3}" type="parTrans" cxnId="{41E654C9-90AF-4C64-9E98-FA4536531196}">
      <dgm:prSet/>
      <dgm:spPr/>
      <dgm:t>
        <a:bodyPr/>
        <a:lstStyle/>
        <a:p>
          <a:endParaRPr lang="en-US"/>
        </a:p>
      </dgm:t>
    </dgm:pt>
    <dgm:pt modelId="{9EB2A894-1198-42A4-9121-2EBE58FE6B7F}" type="sibTrans" cxnId="{41E654C9-90AF-4C64-9E98-FA4536531196}">
      <dgm:prSet/>
      <dgm:spPr/>
      <dgm:t>
        <a:bodyPr/>
        <a:lstStyle/>
        <a:p>
          <a:endParaRPr lang="en-US"/>
        </a:p>
      </dgm:t>
    </dgm:pt>
    <dgm:pt modelId="{226926ED-B51E-48CE-90D8-3D4C80273B32}" type="pres">
      <dgm:prSet presAssocID="{EE6CFD93-66BC-46C3-82E4-268CB1EAB5E2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CF17180C-B42F-4CBC-9F2A-E7FC3C006CB3}" type="pres">
      <dgm:prSet presAssocID="{CBB6246F-F3E8-498E-BBF2-0D67E35CB29D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822500E6-3C9E-41E7-94C7-2C3C4B1FF8ED}" type="pres">
      <dgm:prSet presAssocID="{CBB6246F-F3E8-498E-BBF2-0D67E35CB29D}" presName="childText1" presStyleLbl="solidAlignAcc1" presStyleIdx="0" presStyleCnt="3" custScaleY="98645" custLinFactNeighborX="0" custLinFactNeighborY="-3528">
        <dgm:presLayoutVars>
          <dgm:chMax val="0"/>
          <dgm:chPref val="0"/>
          <dgm:bulletEnabled val="1"/>
        </dgm:presLayoutVars>
      </dgm:prSet>
      <dgm:spPr/>
    </dgm:pt>
    <dgm:pt modelId="{52FF6E1C-F6AF-47B7-B491-2C986C508139}" type="pres">
      <dgm:prSet presAssocID="{0823D1B9-14DC-46FC-A06C-6A3F7F4D50EE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983BA33C-8EDA-4F12-A238-CFC87774116A}" type="pres">
      <dgm:prSet presAssocID="{0823D1B9-14DC-46FC-A06C-6A3F7F4D50EE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A015BD48-8C6A-46D6-AE9D-C819EC3FA39A}" type="pres">
      <dgm:prSet presAssocID="{236E8F5F-8E5B-4072-BB07-A4C6FA205867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724BA61-0517-4D92-B49B-E611F79263BB}" type="pres">
      <dgm:prSet presAssocID="{236E8F5F-8E5B-4072-BB07-A4C6FA205867}" presName="childText3" presStyleLbl="solidAlignAcc1" presStyleIdx="2" presStyleCnt="3" custLinFactNeighborX="2520" custLinFactNeighborY="-3741">
        <dgm:presLayoutVars>
          <dgm:chMax val="0"/>
          <dgm:chPref val="0"/>
          <dgm:bulletEnabled val="1"/>
        </dgm:presLayoutVars>
      </dgm:prSet>
      <dgm:spPr/>
    </dgm:pt>
  </dgm:ptLst>
  <dgm:cxnLst>
    <dgm:cxn modelId="{BD778712-4B7B-43D6-A302-09C2D8427EE9}" srcId="{EE6CFD93-66BC-46C3-82E4-268CB1EAB5E2}" destId="{CBB6246F-F3E8-498E-BBF2-0D67E35CB29D}" srcOrd="0" destOrd="0" parTransId="{4B2DC16D-4659-4BE4-921F-A2E996B02ABD}" sibTransId="{449D96A5-5450-4EC7-9E58-E0ED48E96F9B}"/>
    <dgm:cxn modelId="{76D07225-2712-43CC-98D1-46F86E58E970}" type="presOf" srcId="{236E8F5F-8E5B-4072-BB07-A4C6FA205867}" destId="{A015BD48-8C6A-46D6-AE9D-C819EC3FA39A}" srcOrd="0" destOrd="0" presId="urn:microsoft.com/office/officeart/2009/3/layout/IncreasingArrowsProcess"/>
    <dgm:cxn modelId="{201B062D-DFD6-4799-9F64-1EDC0FBD9FA7}" type="presOf" srcId="{F1F9B223-FE4E-4FD7-984C-E19EB5CC0904}" destId="{9724BA61-0517-4D92-B49B-E611F79263BB}" srcOrd="0" destOrd="0" presId="urn:microsoft.com/office/officeart/2009/3/layout/IncreasingArrowsProcess"/>
    <dgm:cxn modelId="{5B0CF234-1AB7-4F31-8C07-1FCF06239DA4}" type="presOf" srcId="{8908917C-017C-426A-814D-20725A63184F}" destId="{822500E6-3C9E-41E7-94C7-2C3C4B1FF8ED}" srcOrd="0" destOrd="1" presId="urn:microsoft.com/office/officeart/2009/3/layout/IncreasingArrowsProcess"/>
    <dgm:cxn modelId="{7153B164-6FDB-4544-8CD9-56C334FFA8B3}" srcId="{EE6CFD93-66BC-46C3-82E4-268CB1EAB5E2}" destId="{236E8F5F-8E5B-4072-BB07-A4C6FA205867}" srcOrd="2" destOrd="0" parTransId="{307D6182-5160-428C-BA4F-0291049E8B52}" sibTransId="{26EFB51D-6306-4646-ACBA-8ADD66AE40C1}"/>
    <dgm:cxn modelId="{36F1114A-E5F5-43BC-B7E3-FD9FB6E0BF38}" srcId="{CBB6246F-F3E8-498E-BBF2-0D67E35CB29D}" destId="{8908917C-017C-426A-814D-20725A63184F}" srcOrd="1" destOrd="0" parTransId="{DF5C8C1C-1993-4082-B98F-E4B48040978C}" sibTransId="{6599C5A6-C739-4EA0-8F02-E3ED6BD56FE4}"/>
    <dgm:cxn modelId="{EA9BD76F-FC3D-42C8-AAA6-ED07218272FC}" type="presOf" srcId="{ACB0ACB4-23B0-4C93-95A2-5F2611FA0B26}" destId="{983BA33C-8EDA-4F12-A238-CFC87774116A}" srcOrd="0" destOrd="1" presId="urn:microsoft.com/office/officeart/2009/3/layout/IncreasingArrowsProcess"/>
    <dgm:cxn modelId="{CCBBDA93-82D1-46A2-BCFB-89FB7770F06B}" srcId="{EE6CFD93-66BC-46C3-82E4-268CB1EAB5E2}" destId="{0823D1B9-14DC-46FC-A06C-6A3F7F4D50EE}" srcOrd="1" destOrd="0" parTransId="{15ABC57D-D4D7-4F90-988D-E48817357EF4}" sibTransId="{B739F492-8854-4FEA-A29B-AA3F8BA975B6}"/>
    <dgm:cxn modelId="{67F02D9F-6F21-4508-B446-D29EA65708E4}" srcId="{0823D1B9-14DC-46FC-A06C-6A3F7F4D50EE}" destId="{B308AD77-965A-4669-B22E-44C116F50C01}" srcOrd="0" destOrd="0" parTransId="{D603066C-5891-4972-8710-B7580B9C048C}" sibTransId="{74BC9389-0B90-4E24-AF14-D9464DD7EC46}"/>
    <dgm:cxn modelId="{B47B52A2-808D-4134-8C8A-53D8E703C86F}" srcId="{CBB6246F-F3E8-498E-BBF2-0D67E35CB29D}" destId="{06CE0F17-9212-48F6-9181-FD192448EBC3}" srcOrd="0" destOrd="0" parTransId="{19C13427-EABB-4DFE-9F22-A8646239F286}" sibTransId="{60D685BC-95AE-4D3E-980C-215E79E78831}"/>
    <dgm:cxn modelId="{4B5B0DBC-4F24-4D9E-949B-789BE4F5B5DE}" type="presOf" srcId="{EE6CFD93-66BC-46C3-82E4-268CB1EAB5E2}" destId="{226926ED-B51E-48CE-90D8-3D4C80273B32}" srcOrd="0" destOrd="0" presId="urn:microsoft.com/office/officeart/2009/3/layout/IncreasingArrowsProcess"/>
    <dgm:cxn modelId="{41E654C9-90AF-4C64-9E98-FA4536531196}" srcId="{0823D1B9-14DC-46FC-A06C-6A3F7F4D50EE}" destId="{ACB0ACB4-23B0-4C93-95A2-5F2611FA0B26}" srcOrd="1" destOrd="0" parTransId="{EC79EC6D-FB1F-459B-B899-2A6278D391F3}" sibTransId="{9EB2A894-1198-42A4-9121-2EBE58FE6B7F}"/>
    <dgm:cxn modelId="{980A0FE0-EDBA-4FF0-AD2B-E1B72516B508}" type="presOf" srcId="{B308AD77-965A-4669-B22E-44C116F50C01}" destId="{983BA33C-8EDA-4F12-A238-CFC87774116A}" srcOrd="0" destOrd="0" presId="urn:microsoft.com/office/officeart/2009/3/layout/IncreasingArrowsProcess"/>
    <dgm:cxn modelId="{917AE7E1-5DE8-4A7D-A34D-5B52E34C85B9}" type="presOf" srcId="{06CE0F17-9212-48F6-9181-FD192448EBC3}" destId="{822500E6-3C9E-41E7-94C7-2C3C4B1FF8ED}" srcOrd="0" destOrd="0" presId="urn:microsoft.com/office/officeart/2009/3/layout/IncreasingArrowsProcess"/>
    <dgm:cxn modelId="{E5FA25EB-6ED9-4CF6-B044-2FA02E651F94}" srcId="{236E8F5F-8E5B-4072-BB07-A4C6FA205867}" destId="{F1F9B223-FE4E-4FD7-984C-E19EB5CC0904}" srcOrd="0" destOrd="0" parTransId="{4E47A55F-3A75-4270-83DE-4D452A2BDD1E}" sibTransId="{C0AD521E-5C56-4FC9-B50E-6B49DF3A5F09}"/>
    <dgm:cxn modelId="{417CB4F4-CEEA-43CF-A991-06CA70D10CD2}" type="presOf" srcId="{0823D1B9-14DC-46FC-A06C-6A3F7F4D50EE}" destId="{52FF6E1C-F6AF-47B7-B491-2C986C508139}" srcOrd="0" destOrd="0" presId="urn:microsoft.com/office/officeart/2009/3/layout/IncreasingArrowsProcess"/>
    <dgm:cxn modelId="{F906E2F8-0E1A-4E76-A791-3C9AB57CE6CD}" type="presOf" srcId="{CBB6246F-F3E8-498E-BBF2-0D67E35CB29D}" destId="{CF17180C-B42F-4CBC-9F2A-E7FC3C006CB3}" srcOrd="0" destOrd="0" presId="urn:microsoft.com/office/officeart/2009/3/layout/IncreasingArrowsProcess"/>
    <dgm:cxn modelId="{D11260EF-89EC-41EE-B187-285BD4A27C5D}" type="presParOf" srcId="{226926ED-B51E-48CE-90D8-3D4C80273B32}" destId="{CF17180C-B42F-4CBC-9F2A-E7FC3C006CB3}" srcOrd="0" destOrd="0" presId="urn:microsoft.com/office/officeart/2009/3/layout/IncreasingArrowsProcess"/>
    <dgm:cxn modelId="{DBD020ED-3107-4FBE-B1E3-1BE5C2893589}" type="presParOf" srcId="{226926ED-B51E-48CE-90D8-3D4C80273B32}" destId="{822500E6-3C9E-41E7-94C7-2C3C4B1FF8ED}" srcOrd="1" destOrd="0" presId="urn:microsoft.com/office/officeart/2009/3/layout/IncreasingArrowsProcess"/>
    <dgm:cxn modelId="{A2434184-F02F-414F-A8C5-42F82EF6EF2B}" type="presParOf" srcId="{226926ED-B51E-48CE-90D8-3D4C80273B32}" destId="{52FF6E1C-F6AF-47B7-B491-2C986C508139}" srcOrd="2" destOrd="0" presId="urn:microsoft.com/office/officeart/2009/3/layout/IncreasingArrowsProcess"/>
    <dgm:cxn modelId="{21AB3C4C-29F5-454B-832E-C45C840E4FF1}" type="presParOf" srcId="{226926ED-B51E-48CE-90D8-3D4C80273B32}" destId="{983BA33C-8EDA-4F12-A238-CFC87774116A}" srcOrd="3" destOrd="0" presId="urn:microsoft.com/office/officeart/2009/3/layout/IncreasingArrowsProcess"/>
    <dgm:cxn modelId="{DB1B31C8-4E55-495E-A099-C4C58B64532B}" type="presParOf" srcId="{226926ED-B51E-48CE-90D8-3D4C80273B32}" destId="{A015BD48-8C6A-46D6-AE9D-C819EC3FA39A}" srcOrd="4" destOrd="0" presId="urn:microsoft.com/office/officeart/2009/3/layout/IncreasingArrowsProcess"/>
    <dgm:cxn modelId="{412AA9E2-F579-46D0-AFA1-0BC3E2093BFD}" type="presParOf" srcId="{226926ED-B51E-48CE-90D8-3D4C80273B32}" destId="{9724BA61-0517-4D92-B49B-E611F79263BB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5EF0C-A841-42C9-AF45-6CB2EACDF26E}">
      <dsp:nvSpPr>
        <dsp:cNvPr id="0" name=""/>
        <dsp:cNvSpPr/>
      </dsp:nvSpPr>
      <dsp:spPr>
        <a:xfrm>
          <a:off x="0" y="0"/>
          <a:ext cx="8085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33FD9-E4B6-4204-9958-B1D83E202334}">
      <dsp:nvSpPr>
        <dsp:cNvPr id="0" name=""/>
        <dsp:cNvSpPr/>
      </dsp:nvSpPr>
      <dsp:spPr>
        <a:xfrm flipH="1">
          <a:off x="0" y="0"/>
          <a:ext cx="1615119" cy="4983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>
              <a:solidFill>
                <a:srgbClr val="CC00FF"/>
              </a:solidFill>
            </a:rPr>
            <a:t>It can be:</a:t>
          </a:r>
        </a:p>
      </dsp:txBody>
      <dsp:txXfrm>
        <a:off x="0" y="0"/>
        <a:ext cx="1615119" cy="4983162"/>
      </dsp:txXfrm>
    </dsp:sp>
    <dsp:sp modelId="{CA7B9C58-EA87-4E1A-B6F4-A7B88537024B}">
      <dsp:nvSpPr>
        <dsp:cNvPr id="0" name=""/>
        <dsp:cNvSpPr/>
      </dsp:nvSpPr>
      <dsp:spPr>
        <a:xfrm>
          <a:off x="1736396" y="77861"/>
          <a:ext cx="6346832" cy="155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b="1" kern="1200" dirty="0">
              <a:solidFill>
                <a:schemeClr val="bg1"/>
              </a:solidFill>
              <a:latin typeface="Arial Black" pitchFamily="34" charset="0"/>
            </a:rPr>
            <a:t>BAD—The equipment is damaged. This requires the owner to ship the equipment back. The company will replace the equipment,cost,and public relations have been frayed.</a:t>
          </a:r>
          <a:endParaRPr lang="en-US" sz="1700" kern="1200" dirty="0">
            <a:solidFill>
              <a:schemeClr val="bg1"/>
            </a:solidFill>
            <a:latin typeface="Arial Black" pitchFamily="34" charset="0"/>
          </a:endParaRPr>
        </a:p>
      </dsp:txBody>
      <dsp:txXfrm>
        <a:off x="1736396" y="77861"/>
        <a:ext cx="6346832" cy="1557238"/>
      </dsp:txXfrm>
    </dsp:sp>
    <dsp:sp modelId="{E521C194-DE0E-4077-8F79-38E7AC716429}">
      <dsp:nvSpPr>
        <dsp:cNvPr id="0" name=""/>
        <dsp:cNvSpPr/>
      </dsp:nvSpPr>
      <dsp:spPr>
        <a:xfrm>
          <a:off x="1615119" y="1635100"/>
          <a:ext cx="64681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DFC52-FA44-46F2-A919-C4BFB75B28B1}">
      <dsp:nvSpPr>
        <dsp:cNvPr id="0" name=""/>
        <dsp:cNvSpPr/>
      </dsp:nvSpPr>
      <dsp:spPr>
        <a:xfrm>
          <a:off x="1736396" y="1712961"/>
          <a:ext cx="6346832" cy="155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400" b="1" kern="1200" dirty="0">
              <a:solidFill>
                <a:srgbClr val="FFFF00"/>
              </a:solidFill>
              <a:latin typeface="Arial Black" pitchFamily="34" charset="0"/>
            </a:rPr>
            <a:t>WORSE—The owner is hurt, leading to pain,  anxiety, doctor’s bills, and bad public relations.</a:t>
          </a:r>
          <a:endParaRPr lang="en-US" sz="2400" b="1" kern="1200" dirty="0">
            <a:latin typeface="Arial Black" pitchFamily="34" charset="0"/>
          </a:endParaRPr>
        </a:p>
      </dsp:txBody>
      <dsp:txXfrm>
        <a:off x="1736396" y="1712961"/>
        <a:ext cx="6346832" cy="1557238"/>
      </dsp:txXfrm>
    </dsp:sp>
    <dsp:sp modelId="{7D165CE1-D8C2-4ABC-ADED-EE1C6E761423}">
      <dsp:nvSpPr>
        <dsp:cNvPr id="0" name=""/>
        <dsp:cNvSpPr/>
      </dsp:nvSpPr>
      <dsp:spPr>
        <a:xfrm>
          <a:off x="1615119" y="3270200"/>
          <a:ext cx="64681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B22EF-C606-4246-B459-EFBAB76D39E3}">
      <dsp:nvSpPr>
        <dsp:cNvPr id="0" name=""/>
        <dsp:cNvSpPr/>
      </dsp:nvSpPr>
      <dsp:spPr>
        <a:xfrm>
          <a:off x="1736396" y="3348061"/>
          <a:ext cx="6346832" cy="155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1" kern="1200" dirty="0">
              <a:solidFill>
                <a:srgbClr val="FF0000"/>
              </a:solidFill>
              <a:latin typeface="Arial Black" pitchFamily="34" charset="0"/>
            </a:rPr>
            <a:t>EVEN WORSE—The company is sued. The company loses money,the writer of the manual loses a job,and public relations are severed. </a:t>
          </a:r>
          <a:endParaRPr lang="en-US" sz="2100" b="1" kern="1200" dirty="0">
            <a:solidFill>
              <a:srgbClr val="FF0000"/>
            </a:solidFill>
            <a:latin typeface="Arial Black" pitchFamily="34" charset="0"/>
          </a:endParaRPr>
        </a:p>
      </dsp:txBody>
      <dsp:txXfrm>
        <a:off x="1736396" y="3348061"/>
        <a:ext cx="6346832" cy="1557238"/>
      </dsp:txXfrm>
    </dsp:sp>
    <dsp:sp modelId="{3343A32B-B283-4663-AA9D-F0720D3AC4D3}">
      <dsp:nvSpPr>
        <dsp:cNvPr id="0" name=""/>
        <dsp:cNvSpPr/>
      </dsp:nvSpPr>
      <dsp:spPr>
        <a:xfrm>
          <a:off x="1615119" y="4905300"/>
          <a:ext cx="64681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8576D-F18D-4C45-BE23-B6513D0C4D2C}">
      <dsp:nvSpPr>
        <dsp:cNvPr id="0" name=""/>
        <dsp:cNvSpPr/>
      </dsp:nvSpPr>
      <dsp:spPr>
        <a:xfrm>
          <a:off x="5526525" y="2819402"/>
          <a:ext cx="2560199" cy="2753273"/>
        </a:xfrm>
        <a:prstGeom prst="roundRect">
          <a:avLst>
            <a:gd name="adj" fmla="val 10000"/>
          </a:avLst>
        </a:prstGeom>
        <a:solidFill>
          <a:srgbClr val="CC00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Implied reference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Vague reference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Ambiguous reference</a:t>
          </a:r>
        </a:p>
      </dsp:txBody>
      <dsp:txXfrm>
        <a:off x="6347075" y="3560211"/>
        <a:ext cx="1687159" cy="1959974"/>
      </dsp:txXfrm>
    </dsp:sp>
    <dsp:sp modelId="{DFEC07FF-78CA-44D7-AB1E-26E572351387}">
      <dsp:nvSpPr>
        <dsp:cNvPr id="0" name=""/>
        <dsp:cNvSpPr/>
      </dsp:nvSpPr>
      <dsp:spPr>
        <a:xfrm>
          <a:off x="14287" y="2829048"/>
          <a:ext cx="2744845" cy="2765808"/>
        </a:xfrm>
        <a:prstGeom prst="roundRect">
          <a:avLst>
            <a:gd name="adj" fmla="val 10000"/>
          </a:avLst>
        </a:prstGeom>
        <a:solidFill>
          <a:srgbClr val="CC00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Cohesion and coherence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Clear progression of ideas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70563" y="3576776"/>
        <a:ext cx="1808839" cy="1961804"/>
      </dsp:txXfrm>
    </dsp:sp>
    <dsp:sp modelId="{BBA17F3B-A87D-41D1-888C-E054FF04C013}">
      <dsp:nvSpPr>
        <dsp:cNvPr id="0" name=""/>
        <dsp:cNvSpPr/>
      </dsp:nvSpPr>
      <dsp:spPr>
        <a:xfrm>
          <a:off x="5341879" y="-14006"/>
          <a:ext cx="2744845" cy="2724433"/>
        </a:xfrm>
        <a:prstGeom prst="roundRect">
          <a:avLst>
            <a:gd name="adj" fmla="val 10000"/>
          </a:avLst>
        </a:prstGeom>
        <a:solidFill>
          <a:srgbClr val="CC00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>
              <a:solidFill>
                <a:schemeClr val="tx1"/>
              </a:solidFill>
            </a:rPr>
            <a:t>Fonf</a:t>
          </a:r>
          <a:r>
            <a:rPr lang="en-US" sz="1400" b="1" kern="1200" dirty="0">
              <a:solidFill>
                <a:schemeClr val="tx1"/>
              </a:solidFill>
            </a:rPr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</a:rPr>
            <a:t>Other mechanics and punctuations</a:t>
          </a:r>
        </a:p>
      </dsp:txBody>
      <dsp:txXfrm>
        <a:off x="6221609" y="42270"/>
        <a:ext cx="1808839" cy="1930773"/>
      </dsp:txXfrm>
    </dsp:sp>
    <dsp:sp modelId="{6B5A2A79-E244-47AE-9CD4-9F2C3B948466}">
      <dsp:nvSpPr>
        <dsp:cNvPr id="0" name=""/>
        <dsp:cNvSpPr/>
      </dsp:nvSpPr>
      <dsp:spPr>
        <a:xfrm>
          <a:off x="0" y="16655"/>
          <a:ext cx="2744845" cy="2740880"/>
        </a:xfrm>
        <a:prstGeom prst="roundRect">
          <a:avLst>
            <a:gd name="adj" fmla="val 10000"/>
          </a:avLst>
        </a:prstGeom>
        <a:solidFill>
          <a:srgbClr val="CC00FF">
            <a:alpha val="89804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tx1"/>
              </a:solidFill>
            </a:rPr>
            <a:t> </a:t>
          </a:r>
          <a:r>
            <a:rPr lang="en-US" sz="1600" b="1" kern="1200" dirty="0">
              <a:solidFill>
                <a:schemeClr val="tx1"/>
              </a:solidFill>
            </a:rPr>
            <a:t>Should answer all “WH” questions</a:t>
          </a:r>
          <a:endParaRPr lang="en-US" sz="1300" b="1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b="1" kern="1200" dirty="0">
            <a:solidFill>
              <a:schemeClr val="tx1"/>
            </a:solidFill>
          </a:endParaRPr>
        </a:p>
      </dsp:txBody>
      <dsp:txXfrm>
        <a:off x="56276" y="72931"/>
        <a:ext cx="1808839" cy="1943108"/>
      </dsp:txXfrm>
    </dsp:sp>
    <dsp:sp modelId="{68C7C5A4-5959-477C-9622-2E2CE4EDEEC6}">
      <dsp:nvSpPr>
        <dsp:cNvPr id="0" name=""/>
        <dsp:cNvSpPr/>
      </dsp:nvSpPr>
      <dsp:spPr>
        <a:xfrm>
          <a:off x="1581891" y="319828"/>
          <a:ext cx="2405906" cy="2405906"/>
        </a:xfrm>
        <a:prstGeom prst="pieWedg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Completeness</a:t>
          </a:r>
        </a:p>
      </dsp:txBody>
      <dsp:txXfrm>
        <a:off x="2286565" y="1024502"/>
        <a:ext cx="1701232" cy="1701232"/>
      </dsp:txXfrm>
    </dsp:sp>
    <dsp:sp modelId="{7AFDB3F0-2552-4936-9200-08F7B19BF5B3}">
      <dsp:nvSpPr>
        <dsp:cNvPr id="0" name=""/>
        <dsp:cNvSpPr/>
      </dsp:nvSpPr>
      <dsp:spPr>
        <a:xfrm rot="5400000">
          <a:off x="4098926" y="319828"/>
          <a:ext cx="2405906" cy="2405906"/>
        </a:xfrm>
        <a:prstGeom prst="pieWedge">
          <a:avLst/>
        </a:prstGeom>
        <a:solidFill>
          <a:srgbClr val="00B05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Correct</a:t>
          </a:r>
          <a:r>
            <a:rPr lang="en-US" sz="1700" kern="1200" dirty="0"/>
            <a:t> </a:t>
          </a:r>
          <a:r>
            <a:rPr lang="en-US" sz="1700" kern="1200" dirty="0">
              <a:solidFill>
                <a:schemeClr val="bg1"/>
              </a:solidFill>
            </a:rPr>
            <a:t>Grammar</a:t>
          </a:r>
        </a:p>
      </dsp:txBody>
      <dsp:txXfrm rot="-5400000">
        <a:off x="4098926" y="1024502"/>
        <a:ext cx="1701232" cy="1701232"/>
      </dsp:txXfrm>
    </dsp:sp>
    <dsp:sp modelId="{7D1C6E60-7560-452F-A242-0F1E4C0DF87E}">
      <dsp:nvSpPr>
        <dsp:cNvPr id="0" name=""/>
        <dsp:cNvSpPr/>
      </dsp:nvSpPr>
      <dsp:spPr>
        <a:xfrm rot="10800000">
          <a:off x="4098926" y="2836863"/>
          <a:ext cx="2405906" cy="2405906"/>
        </a:xfrm>
        <a:prstGeom prst="pieWedge">
          <a:avLst/>
        </a:prstGeom>
        <a:solidFill>
          <a:srgbClr val="FFC00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Pronoun</a:t>
          </a:r>
          <a:r>
            <a:rPr lang="en-US" sz="1700" kern="1200" dirty="0"/>
            <a:t> </a:t>
          </a:r>
          <a:r>
            <a:rPr lang="en-US" sz="1700" kern="1200" dirty="0">
              <a:solidFill>
                <a:schemeClr val="bg1"/>
              </a:solidFill>
            </a:rPr>
            <a:t>References</a:t>
          </a:r>
        </a:p>
      </dsp:txBody>
      <dsp:txXfrm rot="10800000">
        <a:off x="4098926" y="2836863"/>
        <a:ext cx="1701232" cy="1701232"/>
      </dsp:txXfrm>
    </dsp:sp>
    <dsp:sp modelId="{D06DA6CC-0759-4EA9-B1DF-5D3781A479C8}">
      <dsp:nvSpPr>
        <dsp:cNvPr id="0" name=""/>
        <dsp:cNvSpPr/>
      </dsp:nvSpPr>
      <dsp:spPr>
        <a:xfrm rot="16200000">
          <a:off x="1581891" y="2836863"/>
          <a:ext cx="2405906" cy="2405906"/>
        </a:xfrm>
        <a:prstGeom prst="pieWedge">
          <a:avLst/>
        </a:prstGeom>
        <a:solidFill>
          <a:srgbClr val="00B0F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Clear</a:t>
          </a:r>
          <a:r>
            <a:rPr lang="en-US" sz="1700" kern="1200" dirty="0"/>
            <a:t> </a:t>
          </a:r>
          <a:r>
            <a:rPr lang="en-US" sz="1700" kern="1200" dirty="0">
              <a:solidFill>
                <a:schemeClr val="bg1"/>
              </a:solidFill>
            </a:rPr>
            <a:t>Organization</a:t>
          </a:r>
        </a:p>
      </dsp:txBody>
      <dsp:txXfrm rot="5400000">
        <a:off x="2286565" y="2836863"/>
        <a:ext cx="1701232" cy="1701232"/>
      </dsp:txXfrm>
    </dsp:sp>
    <dsp:sp modelId="{85009C29-26AE-44DE-96AF-CA19F4E9F5A5}">
      <dsp:nvSpPr>
        <dsp:cNvPr id="0" name=""/>
        <dsp:cNvSpPr/>
      </dsp:nvSpPr>
      <dsp:spPr>
        <a:xfrm>
          <a:off x="3628024" y="2281226"/>
          <a:ext cx="830676" cy="72232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13F53-AAFD-4845-ADF3-16D3F49B434E}">
      <dsp:nvSpPr>
        <dsp:cNvPr id="0" name=""/>
        <dsp:cNvSpPr/>
      </dsp:nvSpPr>
      <dsp:spPr>
        <a:xfrm rot="10800000">
          <a:off x="3628024" y="2559044"/>
          <a:ext cx="830676" cy="72232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7180C-B42F-4CBC-9F2A-E7FC3C006CB3}">
      <dsp:nvSpPr>
        <dsp:cNvPr id="0" name=""/>
        <dsp:cNvSpPr/>
      </dsp:nvSpPr>
      <dsp:spPr>
        <a:xfrm>
          <a:off x="0" y="325168"/>
          <a:ext cx="7696200" cy="1120859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779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The Structures</a:t>
          </a:r>
        </a:p>
      </dsp:txBody>
      <dsp:txXfrm>
        <a:off x="0" y="605383"/>
        <a:ext cx="7415985" cy="560429"/>
      </dsp:txXfrm>
    </dsp:sp>
    <dsp:sp modelId="{822500E6-3C9E-41E7-94C7-2C3C4B1FF8ED}">
      <dsp:nvSpPr>
        <dsp:cNvPr id="0" name=""/>
        <dsp:cNvSpPr/>
      </dsp:nvSpPr>
      <dsp:spPr>
        <a:xfrm>
          <a:off x="0" y="1127965"/>
          <a:ext cx="2370429" cy="212993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Tenses,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Voice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Conditionals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Articles  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Prepositions,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Modal verbs</a:t>
          </a:r>
        </a:p>
      </dsp:txBody>
      <dsp:txXfrm>
        <a:off x="0" y="1127965"/>
        <a:ext cx="2370429" cy="2129931"/>
      </dsp:txXfrm>
    </dsp:sp>
    <dsp:sp modelId="{52FF6E1C-F6AF-47B7-B491-2C986C508139}">
      <dsp:nvSpPr>
        <dsp:cNvPr id="0" name=""/>
        <dsp:cNvSpPr/>
      </dsp:nvSpPr>
      <dsp:spPr>
        <a:xfrm>
          <a:off x="2370429" y="698788"/>
          <a:ext cx="5325770" cy="1120859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779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Sentence Structure</a:t>
          </a:r>
        </a:p>
      </dsp:txBody>
      <dsp:txXfrm>
        <a:off x="2370429" y="979003"/>
        <a:ext cx="5045555" cy="560429"/>
      </dsp:txXfrm>
    </dsp:sp>
    <dsp:sp modelId="{983BA33C-8EDA-4F12-A238-CFC87774116A}">
      <dsp:nvSpPr>
        <dsp:cNvPr id="0" name=""/>
        <dsp:cNvSpPr/>
      </dsp:nvSpPr>
      <dsp:spPr>
        <a:xfrm>
          <a:off x="2370429" y="1563132"/>
          <a:ext cx="2370429" cy="2159188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Conjunctions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Clauses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Avoidance of sentential errors</a:t>
          </a:r>
        </a:p>
      </dsp:txBody>
      <dsp:txXfrm>
        <a:off x="2370429" y="1563132"/>
        <a:ext cx="2370429" cy="2159188"/>
      </dsp:txXfrm>
    </dsp:sp>
    <dsp:sp modelId="{A015BD48-8C6A-46D6-AE9D-C819EC3FA39A}">
      <dsp:nvSpPr>
        <dsp:cNvPr id="0" name=""/>
        <dsp:cNvSpPr/>
      </dsp:nvSpPr>
      <dsp:spPr>
        <a:xfrm>
          <a:off x="4740859" y="1072407"/>
          <a:ext cx="2955340" cy="1120859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7793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Mechanics &amp; Punctuation</a:t>
          </a:r>
        </a:p>
      </dsp:txBody>
      <dsp:txXfrm>
        <a:off x="4740859" y="1352622"/>
        <a:ext cx="2675125" cy="560429"/>
      </dsp:txXfrm>
    </dsp:sp>
    <dsp:sp modelId="{9724BA61-0517-4D92-B49B-E611F79263BB}">
      <dsp:nvSpPr>
        <dsp:cNvPr id="0" name=""/>
        <dsp:cNvSpPr/>
      </dsp:nvSpPr>
      <dsp:spPr>
        <a:xfrm>
          <a:off x="4800594" y="1857159"/>
          <a:ext cx="2370429" cy="212758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Punctuation marks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Capitalization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Spelling errors</a:t>
          </a:r>
        </a:p>
      </dsp:txBody>
      <dsp:txXfrm>
        <a:off x="4800594" y="1857159"/>
        <a:ext cx="2370429" cy="2127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F166-BBB8-4471-B5FC-892A4DBFE7FC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EA662-3BC6-4E62-B120-FBFBB59D5E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EA662-3BC6-4E62-B120-FBFBB59D5E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2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EA662-3BC6-4E62-B120-FBFBB59D5E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ransition spd="med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676400" y="685800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TECHNICAL STYLE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553200" cy="52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60" y="933892"/>
            <a:ext cx="8085584" cy="9711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2057400"/>
            <a:ext cx="8350696" cy="3886200"/>
          </a:xfrm>
          <a:scene3d>
            <a:camera prst="orthographicFront"/>
            <a:lightRig rig="threePt" dir="t"/>
          </a:scene3d>
          <a:sp3d contourW="12700">
            <a:contourClr>
              <a:schemeClr val="tx2">
                <a:lumMod val="25000"/>
              </a:schemeClr>
            </a:contourClr>
          </a:sp3d>
        </p:spPr>
        <p:txBody>
          <a:bodyPr/>
          <a:lstStyle/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chemeClr val="tx1"/>
                </a:solidFill>
              </a:rPr>
              <a:t>Imagine: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285750" lvl="0" indent="-285750">
              <a:spcBef>
                <a:spcPts val="0"/>
              </a:spcBef>
            </a:pPr>
            <a:r>
              <a:rPr lang="en" sz="2400" dirty="0"/>
              <a:t>Your company has written an installation manual for a</a:t>
            </a:r>
          </a:p>
          <a:p>
            <a:pPr marL="285750" lvl="0" indent="-285750">
              <a:spcBef>
                <a:spcPts val="0"/>
              </a:spcBef>
            </a:pPr>
            <a:r>
              <a:rPr lang="en" sz="2400" dirty="0"/>
              <a:t>product. The manual, unfortunately, is not clear.</a:t>
            </a:r>
          </a:p>
          <a:p>
            <a:pPr lvl="0">
              <a:spcBef>
                <a:spcPts val="0"/>
              </a:spcBef>
            </a:pPr>
            <a:endParaRPr lang="en" sz="2400" dirty="0"/>
          </a:p>
          <a:p>
            <a:pPr lvl="0">
              <a:spcBef>
                <a:spcPts val="0"/>
              </a:spcBef>
            </a:pPr>
            <a:r>
              <a:rPr lang="en" sz="2400" dirty="0"/>
              <a:t>If the reader fails to understand the content, what negative consequences can occur?</a:t>
            </a:r>
            <a:endParaRPr lang="en" sz="2400" dirty="0">
              <a:solidFill>
                <a:srgbClr val="FF0000"/>
              </a:solidFill>
            </a:endParaRPr>
          </a:p>
          <a:p>
            <a:endParaRPr lang="en-US" sz="20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8052" y="304800"/>
            <a:ext cx="8915400" cy="7814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Consequences of lack of clarity</a:t>
            </a:r>
            <a:br>
              <a:rPr lang="en-US" u="sng" dirty="0">
                <a:solidFill>
                  <a:schemeClr val="tx1"/>
                </a:solidFill>
              </a:rPr>
            </a:br>
            <a:endParaRPr 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781492"/>
          </a:xfrm>
        </p:spPr>
        <p:txBody>
          <a:bodyPr/>
          <a:lstStyle/>
          <a:p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Consequences of lack of clarity</a:t>
            </a:r>
            <a:br>
              <a:rPr lang="en-US" u="sng" dirty="0">
                <a:solidFill>
                  <a:schemeClr val="tx1"/>
                </a:solidFill>
              </a:rPr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09305"/>
              </p:ext>
            </p:extLst>
          </p:nvPr>
        </p:nvGraphicFramePr>
        <p:xfrm>
          <a:off x="601663" y="1341438"/>
          <a:ext cx="8085137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5081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6778"/>
            <a:ext cx="8655496" cy="897622"/>
          </a:xfrm>
        </p:spPr>
        <p:txBody>
          <a:bodyPr/>
          <a:lstStyle/>
          <a:p>
            <a:r>
              <a:rPr lang="en-US" dirty="0"/>
              <a:t>	Strategies to achieve CLARITY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672630402"/>
              </p:ext>
            </p:extLst>
          </p:nvPr>
        </p:nvGraphicFramePr>
        <p:xfrm>
          <a:off x="685800" y="990600"/>
          <a:ext cx="8086725" cy="556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152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2584"/>
            <a:ext cx="8229600" cy="1069514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>
                <a:solidFill>
                  <a:srgbClr val="002060"/>
                </a:solidFill>
              </a:rPr>
              <a:t>1- </a:t>
            </a:r>
            <a:r>
              <a:rPr lang="en-US" dirty="0">
                <a:solidFill>
                  <a:srgbClr val="002060"/>
                </a:solidFill>
              </a:rPr>
              <a:t>Clarity: Completeness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7"/>
            <a:ext cx="8085584" cy="676671"/>
          </a:xfrm>
        </p:spPr>
        <p:txBody>
          <a:bodyPr/>
          <a:lstStyle/>
          <a:p>
            <a:r>
              <a:rPr lang="en-US" sz="2400" b="1" u="sng" dirty="0">
                <a:solidFill>
                  <a:srgbClr val="CC00FF"/>
                </a:solidFill>
              </a:rPr>
              <a:t>a- </a:t>
            </a:r>
            <a:r>
              <a:rPr lang="en-US" sz="2400" b="1" u="sng" dirty="0" err="1">
                <a:solidFill>
                  <a:srgbClr val="CC00FF"/>
                </a:solidFill>
              </a:rPr>
              <a:t>Wh</a:t>
            </a:r>
            <a:r>
              <a:rPr lang="en-US" sz="2400" b="1" u="sng" dirty="0">
                <a:solidFill>
                  <a:srgbClr val="CC00FF"/>
                </a:solidFill>
              </a:rPr>
              <a:t>-Question: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33400" y="2063458"/>
            <a:ext cx="7924800" cy="4184941"/>
          </a:xfrm>
        </p:spPr>
        <p:txBody>
          <a:bodyPr/>
          <a:lstStyle/>
          <a:p>
            <a:r>
              <a:rPr lang="en-US" sz="2000" b="1" dirty="0"/>
              <a:t>Which version is better?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bg1"/>
                </a:solidFill>
              </a:rPr>
              <a:t>Version 1: </a:t>
            </a:r>
          </a:p>
          <a:p>
            <a:endParaRPr lang="en-US" sz="2000" b="1" dirty="0"/>
          </a:p>
          <a:p>
            <a:pPr lvl="0">
              <a:spcBef>
                <a:spcPts val="0"/>
              </a:spcBef>
            </a:pPr>
            <a:r>
              <a:rPr lang="en-US" sz="2400" dirty="0"/>
              <a:t>Date: March 5, 2004</a:t>
            </a:r>
          </a:p>
          <a:p>
            <a:pPr lvl="0">
              <a:spcBef>
                <a:spcPts val="0"/>
              </a:spcBef>
            </a:pPr>
            <a:r>
              <a:rPr lang="en-US" sz="2400" dirty="0"/>
              <a:t>To: Michelle Fields From: Earl </a:t>
            </a:r>
            <a:r>
              <a:rPr lang="en-US" sz="2400" dirty="0" err="1"/>
              <a:t>Eddings</a:t>
            </a:r>
            <a:r>
              <a:rPr lang="en-US" sz="2400" dirty="0"/>
              <a:t> </a:t>
            </a:r>
          </a:p>
          <a:p>
            <a:pPr lvl="0">
              <a:spcBef>
                <a:spcPts val="0"/>
              </a:spcBef>
            </a:pPr>
            <a:endParaRPr lang="en-US" sz="2400" dirty="0"/>
          </a:p>
          <a:p>
            <a:pPr lvl="0">
              <a:spcBef>
                <a:spcPts val="0"/>
              </a:spcBef>
            </a:pPr>
            <a:r>
              <a:rPr lang="en-US" sz="2400" u="sng" dirty="0"/>
              <a:t>Subject: Meeting </a:t>
            </a:r>
          </a:p>
          <a:p>
            <a:pPr lvl="0">
              <a:spcBef>
                <a:spcPts val="0"/>
              </a:spcBef>
            </a:pPr>
            <a:endParaRPr lang="en-US" sz="2400" dirty="0"/>
          </a:p>
          <a:p>
            <a:pPr lvl="0">
              <a:spcBef>
                <a:spcPts val="0"/>
              </a:spcBef>
            </a:pPr>
            <a:r>
              <a:rPr lang="en-US" sz="2400" dirty="0"/>
              <a:t>Please plan to prepare a presentation on sales. Make sure the  information is very detailed. Thanks. </a:t>
            </a:r>
          </a:p>
          <a:p>
            <a:endParaRPr lang="en-US" sz="2000" b="1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6019800" cy="1069514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>
                <a:solidFill>
                  <a:srgbClr val="002060"/>
                </a:solidFill>
              </a:rPr>
              <a:t>1- Clarity: Completeness </a:t>
            </a:r>
            <a:br>
              <a:rPr lang="en-US" sz="3600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1086292"/>
            <a:ext cx="8085584" cy="5105400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Version 2: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Date: March 5, 2004 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To: Michelle Fields From: Earl </a:t>
            </a:r>
            <a:r>
              <a:rPr lang="en-US" sz="1800" dirty="0" err="1"/>
              <a:t>Eddings</a:t>
            </a:r>
            <a:r>
              <a:rPr lang="en-US" sz="1800" dirty="0"/>
              <a:t> </a:t>
            </a:r>
          </a:p>
          <a:p>
            <a:pPr lvl="0">
              <a:spcBef>
                <a:spcPts val="0"/>
              </a:spcBef>
            </a:pPr>
            <a:endParaRPr lang="en-US" sz="1800" dirty="0"/>
          </a:p>
          <a:p>
            <a:pPr lvl="0">
              <a:spcBef>
                <a:spcPts val="0"/>
              </a:spcBef>
            </a:pPr>
            <a:r>
              <a:rPr lang="en-US" sz="1800" dirty="0"/>
              <a:t>Subject: </a:t>
            </a:r>
            <a:r>
              <a:rPr lang="en-US" sz="1800" u="sng" dirty="0"/>
              <a:t>Sales Staff Meeting </a:t>
            </a:r>
          </a:p>
          <a:p>
            <a:pPr lvl="0">
              <a:spcBef>
                <a:spcPts val="0"/>
              </a:spcBef>
            </a:pPr>
            <a:endParaRPr lang="en-US" sz="1800" dirty="0"/>
          </a:p>
          <a:p>
            <a:pPr lvl="0">
              <a:spcBef>
                <a:spcPts val="0"/>
              </a:spcBef>
            </a:pPr>
            <a:r>
              <a:rPr lang="en-US" sz="1800" dirty="0"/>
              <a:t>Please </a:t>
            </a:r>
            <a:r>
              <a:rPr lang="en-US" sz="1800" dirty="0">
                <a:solidFill>
                  <a:srgbClr val="FFFF00"/>
                </a:solidFill>
              </a:rPr>
              <a:t>make a presentation </a:t>
            </a:r>
            <a:r>
              <a:rPr lang="en-US" sz="1800" dirty="0">
                <a:solidFill>
                  <a:srgbClr val="FF0000"/>
                </a:solidFill>
              </a:rPr>
              <a:t>on improved sales techniques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F0"/>
                </a:solidFill>
              </a:rPr>
              <a:t>for our sales 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00B0F0"/>
                </a:solidFill>
              </a:rPr>
              <a:t>staff</a:t>
            </a:r>
            <a:r>
              <a:rPr lang="en-US" sz="1800" dirty="0"/>
              <a:t>. This meeting is planned </a:t>
            </a:r>
            <a:r>
              <a:rPr lang="en-US" sz="1800" dirty="0">
                <a:solidFill>
                  <a:srgbClr val="CC00FF"/>
                </a:solidFill>
              </a:rPr>
              <a:t>for March 18, 2004</a:t>
            </a:r>
            <a:r>
              <a:rPr lang="en-US" sz="1800" dirty="0"/>
              <a:t>, in </a:t>
            </a:r>
            <a:r>
              <a:rPr lang="en-US" sz="1800" dirty="0">
                <a:solidFill>
                  <a:srgbClr val="66FF66"/>
                </a:solidFill>
              </a:rPr>
              <a:t>Conference Room C</a:t>
            </a:r>
            <a:r>
              <a:rPr lang="en-US" sz="1800" dirty="0"/>
              <a:t>, 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from 8:00 a.m. - 5:00 p.m. </a:t>
            </a:r>
          </a:p>
          <a:p>
            <a:pPr lvl="0">
              <a:spcBef>
                <a:spcPts val="0"/>
              </a:spcBef>
            </a:pPr>
            <a:endParaRPr lang="en-US" sz="1800" dirty="0"/>
          </a:p>
          <a:p>
            <a:pPr lvl="0">
              <a:spcBef>
                <a:spcPts val="0"/>
              </a:spcBef>
            </a:pPr>
            <a:r>
              <a:rPr lang="en-US" sz="1800" dirty="0"/>
              <a:t>Our quarterly sales are down 27%. Thus, we need to help our staff </a:t>
            </a:r>
          </a:p>
          <a:p>
            <a:pPr lvl="0">
              <a:spcBef>
                <a:spcPts val="0"/>
              </a:spcBef>
            </a:pPr>
            <a:r>
              <a:rPr lang="en-US" sz="1800" dirty="0"/>
              <a:t>accomplish the following: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1. Make new contacts. 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2. Close deals more effectively. </a:t>
            </a:r>
          </a:p>
          <a:p>
            <a:pPr lvl="0">
              <a:spcBef>
                <a:spcPts val="0"/>
              </a:spcBef>
            </a:pPr>
            <a:r>
              <a:rPr lang="en-US" sz="1600" dirty="0"/>
              <a:t>3. Earn a 40% profit margin on all sales.</a:t>
            </a:r>
          </a:p>
          <a:p>
            <a:pPr lvl="0">
              <a:spcBef>
                <a:spcPts val="0"/>
              </a:spcBef>
            </a:pPr>
            <a:endParaRPr lang="en-US" sz="1800" dirty="0"/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66FF66"/>
                </a:solidFill>
              </a:rPr>
              <a:t>Use our new multimedia presentation system to make your presentation. </a:t>
            </a:r>
            <a:r>
              <a:rPr lang="en-US" sz="1800" dirty="0"/>
              <a:t>With your help, I know our company can get back on track. </a:t>
            </a:r>
          </a:p>
          <a:p>
            <a:pPr lvl="0">
              <a:spcBef>
                <a:spcPts val="0"/>
              </a:spcBef>
            </a:pPr>
            <a:endParaRPr lang="en-US" sz="1800" dirty="0"/>
          </a:p>
          <a:p>
            <a:pPr lvl="0">
              <a:spcBef>
                <a:spcPts val="0"/>
              </a:spcBef>
            </a:pPr>
            <a:r>
              <a:rPr lang="en-US" sz="1800" dirty="0"/>
              <a:t>Thanks. </a:t>
            </a:r>
          </a:p>
          <a:p>
            <a:endParaRPr lang="en-US" sz="1800" b="1" dirty="0"/>
          </a:p>
          <a:p>
            <a:endParaRPr lang="en-US" sz="2000" b="1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685800"/>
            <a:ext cx="9036496" cy="1069514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Rewrite the following email, providing the necessary information.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2590800"/>
            <a:ext cx="8085584" cy="3600400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“The new admit cards can be collected from the admin block.”</a:t>
            </a:r>
          </a:p>
        </p:txBody>
      </p:sp>
    </p:spTree>
    <p:extLst>
      <p:ext uri="{BB962C8B-B14F-4D97-AF65-F5344CB8AC3E}">
        <p14:creationId xmlns:p14="http://schemas.microsoft.com/office/powerpoint/2010/main" val="12245931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57200"/>
            <a:ext cx="7467601" cy="1069514"/>
          </a:xfrm>
        </p:spPr>
        <p:txBody>
          <a:bodyPr/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solidFill>
                  <a:srgbClr val="002060"/>
                </a:solidFill>
              </a:rPr>
              <a:t>2- CLARITY: Correct Grammar 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3328901"/>
              </p:ext>
            </p:extLst>
          </p:nvPr>
        </p:nvGraphicFramePr>
        <p:xfrm>
          <a:off x="304800" y="2057400"/>
          <a:ext cx="7696200" cy="438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7924800" y="2514600"/>
            <a:ext cx="1219200" cy="1600200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Correct </a:t>
            </a:r>
          </a:p>
          <a:p>
            <a:pPr algn="ctr"/>
            <a:r>
              <a:rPr lang="en-US" b="1" dirty="0"/>
              <a:t>Grammar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9812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leads to correct grammar?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1069514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3- CLARITY: Organization of 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76200" y="2017439"/>
            <a:ext cx="8620944" cy="36004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This includes: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Coherence and Cohesion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Create a clear progression of ideas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Divide the content into paragraphs/sections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Use the writing process effectively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01000" cy="1069514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4- CLARITY: Pronoun 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28600" y="2017439"/>
            <a:ext cx="8610600" cy="36004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</a:rPr>
              <a:t>Antecedent: </a:t>
            </a:r>
            <a:r>
              <a:rPr lang="en-US" sz="3200" dirty="0">
                <a:solidFill>
                  <a:schemeClr val="bg1"/>
                </a:solidFill>
              </a:rPr>
              <a:t>Any subject/noun/word that a 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pronoun refers to,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 pronoun’s reference will be unclear if it is: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Ambiguous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Implied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Vague or indefinite.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1447800"/>
            <a:ext cx="8085584" cy="5181600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</a:rPr>
              <a:t>a. Ambiguous Reference:</a:t>
            </a:r>
          </a:p>
          <a:p>
            <a:r>
              <a:rPr lang="en-US" sz="3200" dirty="0">
                <a:solidFill>
                  <a:schemeClr val="bg1"/>
                </a:solidFill>
              </a:rPr>
              <a:t>when the pronoun could refer to two possible antecedents.</a:t>
            </a:r>
          </a:p>
          <a:p>
            <a:r>
              <a:rPr lang="en-US" sz="3200" dirty="0">
                <a:solidFill>
                  <a:srgbClr val="7030A0"/>
                </a:solidFill>
              </a:rPr>
              <a:t>Example:</a:t>
            </a:r>
          </a:p>
          <a:p>
            <a:pPr marL="342900" indent="-342900"/>
            <a:r>
              <a:rPr lang="en-US" sz="3200" dirty="0">
                <a:solidFill>
                  <a:schemeClr val="bg1"/>
                </a:solidFill>
              </a:rPr>
              <a:t>The </a:t>
            </a:r>
            <a:r>
              <a:rPr lang="en-US" sz="3200" dirty="0">
                <a:solidFill>
                  <a:srgbClr val="FF0000"/>
                </a:solidFill>
              </a:rPr>
              <a:t>client</a:t>
            </a:r>
            <a:r>
              <a:rPr lang="en-US" sz="3200" dirty="0">
                <a:solidFill>
                  <a:schemeClr val="bg1"/>
                </a:solidFill>
              </a:rPr>
              <a:t> told </a:t>
            </a:r>
            <a:r>
              <a:rPr lang="en-US" sz="3200" dirty="0">
                <a:solidFill>
                  <a:srgbClr val="FF0000"/>
                </a:solidFill>
              </a:rPr>
              <a:t>James</a:t>
            </a:r>
            <a:r>
              <a:rPr lang="en-US" sz="3200" dirty="0">
                <a:solidFill>
                  <a:schemeClr val="bg1"/>
                </a:solidFill>
              </a:rPr>
              <a:t> that </a:t>
            </a:r>
            <a:r>
              <a:rPr lang="en-US" sz="3200" dirty="0">
                <a:solidFill>
                  <a:srgbClr val="FF0000"/>
                </a:solidFill>
              </a:rPr>
              <a:t>he</a:t>
            </a:r>
            <a:r>
              <a:rPr lang="en-US" sz="3200" dirty="0">
                <a:solidFill>
                  <a:schemeClr val="bg1"/>
                </a:solidFill>
              </a:rPr>
              <a:t> had to come to therapy.</a:t>
            </a:r>
          </a:p>
          <a:p>
            <a:pPr marL="342900" indent="-342900"/>
            <a:r>
              <a:rPr lang="en-US" sz="3200" dirty="0">
                <a:solidFill>
                  <a:srgbClr val="7030A0"/>
                </a:solidFill>
              </a:rPr>
              <a:t>Revised:</a:t>
            </a:r>
          </a:p>
          <a:p>
            <a:pPr marL="342900" indent="-342900"/>
            <a:r>
              <a:rPr lang="en-US" sz="3200" dirty="0">
                <a:solidFill>
                  <a:schemeClr val="bg1"/>
                </a:solidFill>
              </a:rPr>
              <a:t>The client told James, “You have to come to therapy.”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46599"/>
            <a:ext cx="8001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4- CLARITY: Pronoun Reference</a:t>
            </a:r>
          </a:p>
        </p:txBody>
      </p:sp>
      <p:sp>
        <p:nvSpPr>
          <p:cNvPr id="7" name="Arc 6"/>
          <p:cNvSpPr/>
          <p:nvPr/>
        </p:nvSpPr>
        <p:spPr>
          <a:xfrm>
            <a:off x="1828800" y="3429000"/>
            <a:ext cx="3733800" cy="914400"/>
          </a:xfrm>
          <a:prstGeom prst="arc">
            <a:avLst>
              <a:gd name="adj1" fmla="val 10805618"/>
              <a:gd name="adj2" fmla="val 21442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962400" y="3581400"/>
            <a:ext cx="1752600" cy="990600"/>
          </a:xfrm>
          <a:prstGeom prst="arc">
            <a:avLst>
              <a:gd name="adj1" fmla="val 11202072"/>
              <a:gd name="adj2" fmla="val 21018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78"/>
            <a:ext cx="5715000" cy="1069514"/>
          </a:xfrm>
        </p:spPr>
        <p:txBody>
          <a:bodyPr/>
          <a:lstStyle/>
          <a:p>
            <a:r>
              <a:rPr lang="en-US" dirty="0"/>
              <a:t>Style in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017438"/>
            <a:ext cx="8303840" cy="4307161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Vocabulary: </a:t>
            </a:r>
            <a:r>
              <a:rPr lang="en-US" sz="2400" dirty="0"/>
              <a:t>type, sophistication, complexity </a:t>
            </a:r>
          </a:p>
          <a:p>
            <a:r>
              <a:rPr lang="en-US" sz="2400" i="1" dirty="0"/>
              <a:t>(long, multisyllabic words)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Sentences:</a:t>
            </a:r>
            <a:r>
              <a:rPr lang="en-US" sz="2400" dirty="0"/>
              <a:t> length, structure, impact </a:t>
            </a:r>
          </a:p>
          <a:p>
            <a:r>
              <a:rPr lang="en-US" sz="2400" i="1" dirty="0"/>
              <a:t>(how is the key information arranged and communicated)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Document structure </a:t>
            </a:r>
            <a:r>
              <a:rPr lang="en-US" sz="2000" dirty="0">
                <a:solidFill>
                  <a:srgbClr val="7030A0"/>
                </a:solidFill>
              </a:rPr>
              <a:t>(layout and presentation of information)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  <a:r>
              <a:rPr lang="en-US" sz="2400" dirty="0"/>
              <a:t>          headings, font, format</a:t>
            </a:r>
          </a:p>
          <a:p>
            <a:endParaRPr lang="en-US" sz="20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1219200"/>
            <a:ext cx="8458200" cy="4551039"/>
          </a:xfrm>
        </p:spPr>
        <p:txBody>
          <a:bodyPr/>
          <a:lstStyle/>
          <a:p>
            <a:r>
              <a:rPr lang="en-US" sz="2800" b="1" u="sng" dirty="0">
                <a:solidFill>
                  <a:schemeClr val="bg1"/>
                </a:solidFill>
              </a:rPr>
              <a:t>b. Implied Reference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There should be a specific antecedent, not to a word that is Implied but is not stated in the sentence.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After </a:t>
            </a:r>
            <a:r>
              <a:rPr lang="en-US" sz="2800" b="1" u="sng" dirty="0">
                <a:solidFill>
                  <a:srgbClr val="7030A0"/>
                </a:solidFill>
              </a:rPr>
              <a:t>braid</a:t>
            </a:r>
            <a:r>
              <a:rPr lang="en-US" sz="2800" b="1" dirty="0">
                <a:solidFill>
                  <a:srgbClr val="7030A0"/>
                </a:solidFill>
              </a:rPr>
              <a:t>ing Ann’s hair</a:t>
            </a:r>
            <a:r>
              <a:rPr lang="en-US" sz="2800" b="1" dirty="0">
                <a:solidFill>
                  <a:schemeClr val="bg1"/>
                </a:solidFill>
              </a:rPr>
              <a:t>, Sue decorated       </a:t>
            </a:r>
            <a:r>
              <a:rPr lang="en-US" sz="2800" b="1" dirty="0">
                <a:solidFill>
                  <a:srgbClr val="FF0000"/>
                </a:solidFill>
              </a:rPr>
              <a:t>them</a:t>
            </a:r>
            <a:r>
              <a:rPr lang="en-US" sz="2800" b="1" dirty="0">
                <a:solidFill>
                  <a:schemeClr val="bg1"/>
                </a:solidFill>
              </a:rPr>
              <a:t> with ribbons.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In </a:t>
            </a:r>
            <a:r>
              <a:rPr lang="en-US" sz="2800" b="1" u="sng" dirty="0">
                <a:solidFill>
                  <a:srgbClr val="7030A0"/>
                </a:solidFill>
              </a:rPr>
              <a:t>Dan Brown</a:t>
            </a:r>
            <a:r>
              <a:rPr lang="en-US" sz="2800" b="1" dirty="0">
                <a:solidFill>
                  <a:srgbClr val="7030A0"/>
                </a:solidFill>
              </a:rPr>
              <a:t>’s </a:t>
            </a:r>
            <a:r>
              <a:rPr lang="en-US" sz="2800" i="1" dirty="0">
                <a:solidFill>
                  <a:srgbClr val="7030A0"/>
                </a:solidFill>
              </a:rPr>
              <a:t>Da Vinci Code</a:t>
            </a:r>
            <a:r>
              <a:rPr lang="en-US" sz="2800" b="1" dirty="0">
                <a:solidFill>
                  <a:schemeClr val="bg1"/>
                </a:solidFill>
              </a:rPr>
              <a:t> , </a:t>
            </a:r>
            <a:r>
              <a:rPr lang="en-US" sz="2800" b="1" dirty="0">
                <a:solidFill>
                  <a:srgbClr val="FF0000"/>
                </a:solidFill>
              </a:rPr>
              <a:t>he</a:t>
            </a:r>
            <a:r>
              <a:rPr lang="en-US" sz="2800" b="1" dirty="0">
                <a:solidFill>
                  <a:schemeClr val="bg1"/>
                </a:solidFill>
              </a:rPr>
              <a:t> writes      extensively about art, history and arcane     theories.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001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4- CLARITY: Pronoun Reference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" y="1143000"/>
            <a:ext cx="8686800" cy="5334000"/>
          </a:xfrm>
        </p:spPr>
        <p:txBody>
          <a:bodyPr/>
          <a:lstStyle/>
          <a:p>
            <a:r>
              <a:rPr lang="en-US" sz="2000" b="1" u="sng" dirty="0">
                <a:solidFill>
                  <a:schemeClr val="bg1"/>
                </a:solidFill>
              </a:rPr>
              <a:t>C. Vague Reference: this, that, which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These pronouns should refer to specific antecedents.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When a pronoun’s reference is too vague, replace the      pronoun with a noun.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Example</a:t>
            </a:r>
            <a:r>
              <a:rPr lang="en-US" sz="2000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“More and more often, especially in large cities, we are        finding ourselves victims of serious crimes. We learn to        accept </a:t>
            </a:r>
            <a:r>
              <a:rPr lang="en-US" sz="2400" b="1" dirty="0">
                <a:solidFill>
                  <a:srgbClr val="FF0000"/>
                </a:solidFill>
              </a:rPr>
              <a:t>this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with minor complaints.”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Revised: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“More and more often, especially in large cites, we are finding ourselves victims of serious crimes. We learn to accept   </a:t>
            </a:r>
            <a:r>
              <a:rPr lang="en-US" sz="2400" b="1" dirty="0">
                <a:solidFill>
                  <a:srgbClr val="FF0000"/>
                </a:solidFill>
              </a:rPr>
              <a:t>our fate</a:t>
            </a:r>
            <a:r>
              <a:rPr lang="en-US" sz="2400" b="1" dirty="0">
                <a:solidFill>
                  <a:srgbClr val="7030A0"/>
                </a:solidFill>
              </a:rPr>
              <a:t> with minor complaints.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(The pronoun </a:t>
            </a:r>
            <a:r>
              <a:rPr lang="en-US" sz="2400" b="1" i="1" dirty="0">
                <a:solidFill>
                  <a:srgbClr val="FF0000"/>
                </a:solidFill>
              </a:rPr>
              <a:t>this</a:t>
            </a:r>
            <a:r>
              <a:rPr lang="en-US" sz="2400" b="1" i="1" dirty="0">
                <a:solidFill>
                  <a:schemeClr val="bg1"/>
                </a:solidFill>
              </a:rPr>
              <a:t> is replaced by </a:t>
            </a:r>
            <a:r>
              <a:rPr lang="en-US" sz="2400" dirty="0">
                <a:solidFill>
                  <a:schemeClr val="bg1"/>
                </a:solidFill>
              </a:rPr>
              <a:t>the noun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fate</a:t>
            </a:r>
            <a:r>
              <a:rPr lang="en-US" sz="2400" i="1" dirty="0">
                <a:solidFill>
                  <a:schemeClr val="bg1"/>
                </a:solidFill>
              </a:rPr>
              <a:t>)</a:t>
            </a:r>
            <a:r>
              <a:rPr lang="en-US" sz="2000" i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001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4- CLARITY: Pronoun Reference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990600"/>
            <a:ext cx="8392344" cy="5105400"/>
          </a:xfrm>
        </p:spPr>
        <p:txBody>
          <a:bodyPr/>
          <a:lstStyle/>
          <a:p>
            <a:r>
              <a:rPr lang="en-US" sz="2000" b="1" i="1" dirty="0">
                <a:solidFill>
                  <a:schemeClr val="bg1"/>
                </a:solidFill>
              </a:rPr>
              <a:t>c. </a:t>
            </a:r>
            <a:r>
              <a:rPr lang="en-US" sz="2000" b="1" i="1" u="sng" dirty="0">
                <a:solidFill>
                  <a:schemeClr val="bg1"/>
                </a:solidFill>
              </a:rPr>
              <a:t>Vague Reference:  (this, that, which)</a:t>
            </a:r>
          </a:p>
          <a:p>
            <a:endParaRPr lang="en-US" sz="2000" b="1" i="1" dirty="0">
              <a:solidFill>
                <a:schemeClr val="bg1"/>
              </a:solidFill>
            </a:endParaRPr>
          </a:p>
          <a:p>
            <a:r>
              <a:rPr lang="en-US" sz="2000" b="1" i="1" dirty="0">
                <a:solidFill>
                  <a:schemeClr val="bg1"/>
                </a:solidFill>
              </a:rPr>
              <a:t>When a pronoun’s reference is too vague, supply an antecedent  to which the pronoun clearly refers.</a:t>
            </a:r>
          </a:p>
          <a:p>
            <a:endParaRPr lang="en-US" sz="2000" b="1" i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Sue and Patsy were both too young to have acquired      much wisdom, </a:t>
            </a:r>
            <a:r>
              <a:rPr lang="en-US" sz="2400" b="1" dirty="0">
                <a:solidFill>
                  <a:srgbClr val="FF0000"/>
                </a:solidFill>
              </a:rPr>
              <a:t>which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accounts for their rash actions.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Revised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Sue and Patsy were both too young to have acquired      much wisdom, </a:t>
            </a:r>
            <a:r>
              <a:rPr lang="en-US" sz="2400" b="1" dirty="0">
                <a:solidFill>
                  <a:srgbClr val="FF0000"/>
                </a:solidFill>
              </a:rPr>
              <a:t>a fact which </a:t>
            </a:r>
            <a:r>
              <a:rPr lang="en-US" sz="2400" b="1" dirty="0">
                <a:solidFill>
                  <a:srgbClr val="7030A0"/>
                </a:solidFill>
              </a:rPr>
              <a:t>accounts for their rash        decisions.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(The pronoun </a:t>
            </a:r>
            <a:r>
              <a:rPr lang="en-US" sz="2000" b="1" i="1" dirty="0">
                <a:solidFill>
                  <a:schemeClr val="bg1"/>
                </a:solidFill>
              </a:rPr>
              <a:t>which clearly refers to the supplied antecedent,      fact).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458200" cy="106951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571126"/>
            <a:ext cx="2743200" cy="46064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Important!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5408" y="2438400"/>
            <a:ext cx="8085584" cy="3600400"/>
          </a:xfrm>
        </p:spPr>
        <p:txBody>
          <a:bodyPr/>
          <a:lstStyle/>
          <a:p>
            <a:endParaRPr lang="en-US" dirty="0"/>
          </a:p>
          <a:p>
            <a:r>
              <a:rPr lang="en-US" sz="3200" b="1" dirty="0">
                <a:solidFill>
                  <a:schemeClr val="bg1"/>
                </a:solidFill>
              </a:rPr>
              <a:t>CLARITY, in addition to following the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mentioned strategies, also depends to a great extent on the other qualities of TW.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33" y="530686"/>
            <a:ext cx="2457267" cy="10695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905000"/>
            <a:ext cx="8648700" cy="4495800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You are the president of an industry association and have received the following inquiry from an out</a:t>
            </a:r>
          </a:p>
          <a:p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 of town member, </a:t>
            </a:r>
          </a:p>
          <a:p>
            <a:endParaRPr lang="en-US" altLang="en-US" sz="2400" b="1" dirty="0">
              <a:solidFill>
                <a:schemeClr val="bg1"/>
              </a:solidFill>
              <a:latin typeface="Sitka Small" panose="02000505000000020004" pitchFamily="2" charset="0"/>
            </a:endParaRPr>
          </a:p>
          <a:p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“I think I would like to attend my first meeting of   the association even though I am not acquainted       with your city. Will you please tell me where the    next meeting is being held?”</a:t>
            </a:r>
          </a:p>
          <a:p>
            <a:endParaRPr lang="en-US" altLang="en-US" sz="2400" b="1" dirty="0">
              <a:solidFill>
                <a:schemeClr val="bg1"/>
              </a:solidFill>
              <a:latin typeface="Sitka Small" panose="02000505000000020004" pitchFamily="2" charset="0"/>
            </a:endParaRPr>
          </a:p>
          <a:p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Respond to the query above answering all the questions.  </a:t>
            </a:r>
          </a:p>
          <a:p>
            <a:endParaRPr lang="en-US" sz="2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639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48" y="215020"/>
            <a:ext cx="3048000" cy="6759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88701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Precision refers to exact, definite, and distinct terms/words/details  for expressing an idea. It will leave no room for misinterpretation or multiple interpretations.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752600"/>
            <a:ext cx="8085584" cy="3865239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Study the following examples and state which is precise and what technique has the        writer used to achieve precision.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43128"/>
              </p:ext>
            </p:extLst>
          </p:nvPr>
        </p:nvGraphicFramePr>
        <p:xfrm>
          <a:off x="685800" y="2590800"/>
          <a:ext cx="7772400" cy="391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97">
                <a:tc>
                  <a:txBody>
                    <a:bodyPr/>
                    <a:lstStyle/>
                    <a:p>
                      <a:r>
                        <a:rPr lang="en-US" dirty="0"/>
                        <a:t>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991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Some of our competitors have very good businesses.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As we discussed recently, I   have the figures on the          projects.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The policy change will affect us adversely.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Both</a:t>
                      </a:r>
                      <a:r>
                        <a:rPr lang="en-US" sz="1600" baseline="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Sunbelt Instruments, Inc. and Ohio   Testing laboratories grossed over $6.2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     million during the fourth quarter of last year.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 have discussed the comparative costs of    three word processing computers which you requested in our telephone conversation last Friday.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New Policy 1204.05 (Leaves) will decrease our allowable sick days from 10 to 8 per     year.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78"/>
            <a:ext cx="8610600" cy="10695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9886"/>
            <a:ext cx="8085584" cy="4606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Follow these strategies to achieve precision.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1676400"/>
            <a:ext cx="8085584" cy="3600400"/>
          </a:xfrm>
        </p:spPr>
        <p:txBody>
          <a:bodyPr/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1. Choose concrete, and specific words.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14599"/>
          <a:ext cx="8001000" cy="375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Vague and Ambiguous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Clear and Precise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The flow of lava was affected.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The flow of lava was decreased.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The lacquer created nice               appearance.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The lacquer created a glossy appearance.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Since the component was              rejected, a new manufacturing process    was developed.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Because/After the component was rejected; a       new manufacturing process was developed.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This is the last carburetor to be     installed.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This is the most recent carburetor to be installed.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8669"/>
            <a:ext cx="7436296" cy="10695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PRECISION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sz="2000" b="1" dirty="0"/>
              <a:t>.</a:t>
            </a:r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492120"/>
          <a:ext cx="8153400" cy="268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2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Vague, General, Indefinite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Concrete, Precise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4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is a long letter.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letter is three times as long as     you said it would.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84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Student GMAT scores are higher.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In 1996, the GMAT scores averaged   600; by 1997 they had risen to 610.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 Use Specific Facts and Figures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16778"/>
            <a:ext cx="8542784" cy="10695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958" y="851140"/>
            <a:ext cx="7772400" cy="457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Correct the text to achieve precision.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76774" y="1600200"/>
            <a:ext cx="8085584" cy="4482860"/>
          </a:xfrm>
          <a:ln>
            <a:solidFill>
              <a:srgbClr val="FF0000"/>
            </a:solidFill>
          </a:ln>
        </p:spPr>
        <p:txBody>
          <a:bodyPr/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Our </a:t>
            </a:r>
            <a:r>
              <a:rPr lang="en-US" sz="2400" u="sng" dirty="0">
                <a:solidFill>
                  <a:schemeClr val="bg1"/>
                </a:solidFill>
              </a:rPr>
              <a:t>latest</a:t>
            </a:r>
            <a:r>
              <a:rPr lang="en-US" sz="2400" dirty="0">
                <a:solidFill>
                  <a:schemeClr val="bg1"/>
                </a:solidFill>
              </a:rPr>
              <a:t> attempt at molding protectors has led to </a:t>
            </a:r>
            <a:r>
              <a:rPr lang="en-US" sz="2400" u="sng" dirty="0">
                <a:solidFill>
                  <a:schemeClr val="bg1"/>
                </a:solidFill>
              </a:rPr>
              <a:t>some</a:t>
            </a:r>
            <a:r>
              <a:rPr lang="en-US" sz="2400" dirty="0">
                <a:solidFill>
                  <a:schemeClr val="bg1"/>
                </a:solidFill>
              </a:rPr>
              <a:t> positive results. We spent </a:t>
            </a:r>
            <a:r>
              <a:rPr lang="en-US" sz="2400" u="sng" dirty="0">
                <a:solidFill>
                  <a:schemeClr val="bg1"/>
                </a:solidFill>
              </a:rPr>
              <a:t>several</a:t>
            </a:r>
            <a:r>
              <a:rPr lang="en-US" sz="2400" dirty="0">
                <a:solidFill>
                  <a:schemeClr val="bg1"/>
                </a:solidFill>
              </a:rPr>
              <a:t> hours in Dept.           15 typing different machine settings and techniques. </a:t>
            </a:r>
          </a:p>
          <a:p>
            <a:pPr algn="just"/>
            <a:r>
              <a:rPr lang="en-US" sz="2400" u="sng" dirty="0">
                <a:solidFill>
                  <a:schemeClr val="bg1"/>
                </a:solidFill>
              </a:rPr>
              <a:t>Several</a:t>
            </a:r>
            <a:r>
              <a:rPr lang="en-US" sz="2400" dirty="0">
                <a:solidFill>
                  <a:schemeClr val="bg1"/>
                </a:solidFill>
              </a:rPr>
              <a:t> good parts were molded using two different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sheet thicknesses. Here’s summary of the findings.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First, we tried the </a:t>
            </a:r>
            <a:r>
              <a:rPr lang="en-US" sz="2400" u="sng" dirty="0">
                <a:solidFill>
                  <a:schemeClr val="bg1"/>
                </a:solidFill>
              </a:rPr>
              <a:t>thick</a:t>
            </a:r>
            <a:r>
              <a:rPr lang="en-US" sz="2400" dirty="0">
                <a:solidFill>
                  <a:schemeClr val="bg1"/>
                </a:solidFill>
              </a:rPr>
              <a:t> sheet material. At 240F, this      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thickness worked well.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Next, we tried the </a:t>
            </a:r>
            <a:r>
              <a:rPr lang="en-US" sz="2400" u="sng" dirty="0">
                <a:solidFill>
                  <a:schemeClr val="bg1"/>
                </a:solidFill>
              </a:rPr>
              <a:t>thinner</a:t>
            </a:r>
            <a:r>
              <a:rPr lang="en-US" sz="2400" dirty="0">
                <a:solidFill>
                  <a:schemeClr val="bg1"/>
                </a:solidFill>
              </a:rPr>
              <a:t> sheet material. The </a:t>
            </a:r>
            <a:r>
              <a:rPr lang="en-US" sz="2400" u="sng" dirty="0">
                <a:solidFill>
                  <a:schemeClr val="bg1"/>
                </a:solidFill>
              </a:rPr>
              <a:t>thinner</a:t>
            </a:r>
            <a:r>
              <a:rPr lang="en-US" sz="2400" dirty="0">
                <a:solidFill>
                  <a:schemeClr val="bg1"/>
                </a:solidFill>
              </a:rPr>
              <a:t>   material is less forgiving, but after a </a:t>
            </a:r>
            <a:r>
              <a:rPr lang="en-US" sz="2400" u="sng" dirty="0">
                <a:solidFill>
                  <a:schemeClr val="bg1"/>
                </a:solidFill>
              </a:rPr>
              <a:t>few </a:t>
            </a:r>
            <a:r>
              <a:rPr lang="en-US" sz="2400" dirty="0">
                <a:solidFill>
                  <a:schemeClr val="bg1"/>
                </a:solidFill>
              </a:rPr>
              <a:t>adjustments we were making good parts. Still, </a:t>
            </a:r>
            <a:r>
              <a:rPr lang="en-US" sz="2400" u="sng" dirty="0">
                <a:solidFill>
                  <a:schemeClr val="bg1"/>
                </a:solidFill>
              </a:rPr>
              <a:t>the thin</a:t>
            </a:r>
            <a:r>
              <a:rPr lang="en-US" sz="2400" dirty="0">
                <a:solidFill>
                  <a:schemeClr val="bg1"/>
                </a:solidFill>
              </a:rPr>
              <a:t> material caused   the most handling problems.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156"/>
            <a:ext cx="3056384" cy="10695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46064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better version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017438"/>
            <a:ext cx="8085584" cy="4459561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During the week of 10/4/14, we spent approximately 12 hours   in Dept. 15 trying different machine settings, techniques, and                   thicknesses to mold mold protectors. Here is a report on our 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findings.</a:t>
            </a:r>
          </a:p>
          <a:p>
            <a:pPr algn="just"/>
            <a:r>
              <a:rPr lang="en-US" sz="2000" b="1" u="sng" dirty="0">
                <a:solidFill>
                  <a:schemeClr val="bg1"/>
                </a:solidFill>
              </a:rPr>
              <a:t>0.030″ Thick sheet </a:t>
            </a:r>
            <a:endParaRPr lang="en-US" sz="2000" b="1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At 240 F, this thickness worked well.</a:t>
            </a:r>
          </a:p>
          <a:p>
            <a:pPr algn="just"/>
            <a:r>
              <a:rPr lang="en-US" sz="2000" b="1" u="sng" dirty="0">
                <a:solidFill>
                  <a:schemeClr val="bg1"/>
                </a:solidFill>
              </a:rPr>
              <a:t>0.015″ Thick sheet</a:t>
            </a:r>
            <a:endParaRPr lang="en-US" sz="2000" b="1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This material is less forgiving, but after decreasing the heat to        200F, we could produce good parts. Still, material at 0.015″      causes  handling problems.</a:t>
            </a:r>
          </a:p>
          <a:p>
            <a:endParaRPr lang="en-US" sz="2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remember the image below?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677152" cy="4953000"/>
          </a:xfr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085584" cy="4322439"/>
          </a:xfrm>
        </p:spPr>
        <p:txBody>
          <a:bodyPr/>
          <a:lstStyle/>
          <a:p>
            <a:r>
              <a:rPr lang="en-US" sz="2400" b="1" dirty="0">
                <a:solidFill>
                  <a:srgbClr val="CC00FF"/>
                </a:solidFill>
              </a:rPr>
              <a:t>TEXT A </a:t>
            </a:r>
          </a:p>
          <a:p>
            <a:r>
              <a:rPr lang="en-US" sz="2400" dirty="0"/>
              <a:t>One enters the palatial room through an elegantly  carved maple door to reveal the French provincial furniture of another century. The plush beige carpet makes one want to </a:t>
            </a:r>
          </a:p>
          <a:p>
            <a:r>
              <a:rPr lang="en-US" sz="2400" dirty="0"/>
              <a:t>run and dance barefoot. </a:t>
            </a:r>
          </a:p>
          <a:p>
            <a:r>
              <a:rPr lang="en-US" sz="2400" dirty="0"/>
              <a:t>	</a:t>
            </a:r>
          </a:p>
          <a:p>
            <a:r>
              <a:rPr lang="en-US" sz="2400" b="1" dirty="0">
                <a:solidFill>
                  <a:srgbClr val="CC00FF"/>
                </a:solidFill>
              </a:rPr>
              <a:t>TEXT B </a:t>
            </a:r>
          </a:p>
          <a:p>
            <a:r>
              <a:rPr lang="en-US" sz="2400" dirty="0"/>
              <a:t>The entrance to the 24-ft room is a 36-in. by 80-in. maple door decorated with a carved family crest. The floor has a beige nylon carpet with a 1-in. pad. The furniture is French provincial. 	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acronym sums it all up.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47800" y="2971800"/>
            <a:ext cx="5867400" cy="1182961"/>
          </a:xfrm>
        </p:spPr>
        <p:txBody>
          <a:bodyPr/>
          <a:lstStyle/>
          <a:p>
            <a:pPr algn="ctr"/>
            <a:r>
              <a:rPr lang="en-US" sz="8800" b="1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88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8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8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2960" y="3733800"/>
            <a:ext cx="8085584" cy="460648"/>
          </a:xfrm>
        </p:spPr>
        <p:txBody>
          <a:bodyPr/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S- Simplicity</a:t>
            </a: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C- Clarity</a:t>
            </a:r>
          </a:p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O- Objectivity</a:t>
            </a:r>
          </a:p>
          <a:p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P- Precision</a:t>
            </a:r>
          </a:p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E- Economy</a:t>
            </a:r>
          </a:p>
          <a:p>
            <a:endParaRPr lang="en-US" sz="40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0" y="271254"/>
            <a:ext cx="9036496" cy="1069514"/>
          </a:xfrm>
        </p:spPr>
        <p:txBody>
          <a:bodyPr/>
          <a:lstStyle/>
          <a:p>
            <a:r>
              <a:rPr lang="en-US" dirty="0"/>
              <a:t>We will change the order to study!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145632"/>
          </a:xfrm>
        </p:spPr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sz="3600" dirty="0"/>
              <a:t>Clarity</a:t>
            </a:r>
          </a:p>
          <a:p>
            <a:pPr marL="342900" indent="-342900">
              <a:buAutoNum type="arabicPeriod"/>
            </a:pPr>
            <a:r>
              <a:rPr lang="en-US" sz="3600" dirty="0"/>
              <a:t>Precision</a:t>
            </a:r>
          </a:p>
          <a:p>
            <a:pPr marL="342900" indent="-342900">
              <a:buAutoNum type="arabicPeriod"/>
            </a:pPr>
            <a:r>
              <a:rPr lang="en-US" sz="3600" dirty="0"/>
              <a:t>Simplicity</a:t>
            </a:r>
          </a:p>
          <a:p>
            <a:pPr marL="342900" indent="-342900">
              <a:buAutoNum type="arabicPeriod"/>
            </a:pPr>
            <a:r>
              <a:rPr lang="en-US" sz="3600" dirty="0"/>
              <a:t>Objectivity</a:t>
            </a:r>
          </a:p>
          <a:p>
            <a:pPr marL="342900" indent="-342900">
              <a:buAutoNum type="arabicPeriod"/>
            </a:pPr>
            <a:r>
              <a:rPr lang="en-US" sz="3600" dirty="0"/>
              <a:t>Economy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"/>
            <a:ext cx="7239000" cy="6331468"/>
          </a:xfrm>
        </p:spPr>
      </p:pic>
    </p:spTree>
    <p:extLst>
      <p:ext uri="{BB962C8B-B14F-4D97-AF65-F5344CB8AC3E}">
        <p14:creationId xmlns:p14="http://schemas.microsoft.com/office/powerpoint/2010/main" val="3600355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Getting the meaning from your head to the head of your reader           accurately is the purpose of clarity.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28600" y="2017438"/>
            <a:ext cx="8468544" cy="4230961"/>
          </a:xfrm>
        </p:spPr>
        <p:txBody>
          <a:bodyPr/>
          <a:lstStyle/>
          <a:p>
            <a:r>
              <a:rPr lang="en-US" sz="2000" b="1" u="sng" dirty="0">
                <a:solidFill>
                  <a:schemeClr val="bg1"/>
                </a:solidFill>
              </a:rPr>
              <a:t>Consequences of lack of clarity:</a:t>
            </a:r>
          </a:p>
          <a:p>
            <a:endParaRPr lang="en-US" sz="2000" b="1" u="sng" dirty="0">
              <a:solidFill>
                <a:schemeClr val="tx1"/>
              </a:solidFill>
            </a:endParaRPr>
          </a:p>
          <a:p>
            <a:pPr lvl="0"/>
            <a:r>
              <a:rPr lang="en" sz="2400" dirty="0">
                <a:solidFill>
                  <a:schemeClr val="bg1"/>
                </a:solidFill>
              </a:rPr>
              <a:t>If the audience responds to a memo, letter, report, or manual with, </a:t>
            </a:r>
          </a:p>
          <a:p>
            <a:pPr lvl="0"/>
            <a:r>
              <a:rPr lang="en" sz="2400" dirty="0">
                <a:solidFill>
                  <a:schemeClr val="bg1"/>
                </a:solidFill>
              </a:rPr>
              <a:t>“Huh?” what has the writer accomplished? </a:t>
            </a:r>
          </a:p>
          <a:p>
            <a:pPr lvl="0"/>
            <a:r>
              <a:rPr lang="en" sz="2400" dirty="0">
                <a:solidFill>
                  <a:schemeClr val="bg1"/>
                </a:solidFill>
              </a:rPr>
              <a:t>If the correspondence is not clearly understood, the reader will either contact  all the writer for further clarification, or just ignore the information. In either case, the writer’s time is wasted; the reader’s time is wasted; the message is lost. </a:t>
            </a:r>
          </a:p>
          <a:p>
            <a:endParaRPr lang="en-US" sz="2400" b="1" u="sng" dirty="0">
              <a:solidFill>
                <a:schemeClr val="bg1"/>
              </a:solidFill>
            </a:endParaRPr>
          </a:p>
          <a:p>
            <a:endParaRPr lang="en-US" sz="2400" b="1" u="sng" dirty="0">
              <a:solidFill>
                <a:schemeClr val="bg1"/>
              </a:solidFill>
            </a:endParaRPr>
          </a:p>
          <a:p>
            <a:endParaRPr lang="en-US" sz="20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181B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DEDEDE"/>
      </a:dk1>
      <a:lt1>
        <a:sysClr val="window" lastClr="181B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DEDEDE"/>
      </a:dk1>
      <a:lt1>
        <a:sysClr val="window" lastClr="181B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13119</TotalTime>
  <Words>1699</Words>
  <Application>Microsoft Office PowerPoint</Application>
  <PresentationFormat>On-screen Show (4:3)</PresentationFormat>
  <Paragraphs>237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맑은 고딕</vt:lpstr>
      <vt:lpstr>Arial</vt:lpstr>
      <vt:lpstr>Arial Black</vt:lpstr>
      <vt:lpstr>Calibri</vt:lpstr>
      <vt:lpstr>Sitka Small</vt:lpstr>
      <vt:lpstr>Symbol</vt:lpstr>
      <vt:lpstr>Times New Roman</vt:lpstr>
      <vt:lpstr>Office Theme</vt:lpstr>
      <vt:lpstr>Custom Design</vt:lpstr>
      <vt:lpstr>PowerPoint Presentation</vt:lpstr>
      <vt:lpstr>Style in Writing</vt:lpstr>
      <vt:lpstr>Do you remember the image below?</vt:lpstr>
      <vt:lpstr>Compare the style</vt:lpstr>
      <vt:lpstr>The TECHNICAL STYLE</vt:lpstr>
      <vt:lpstr>This is SCOPE</vt:lpstr>
      <vt:lpstr>We will change the order to study!</vt:lpstr>
      <vt:lpstr>PowerPoint Presentation</vt:lpstr>
      <vt:lpstr>CLARITY</vt:lpstr>
      <vt:lpstr>PowerPoint Presentation</vt:lpstr>
      <vt:lpstr> Consequences of lack of clarity </vt:lpstr>
      <vt:lpstr> Strategies to achieve CLARITY</vt:lpstr>
      <vt:lpstr> 1- Clarity: Completeness   </vt:lpstr>
      <vt:lpstr> 1- Clarity: Completeness  </vt:lpstr>
      <vt:lpstr>Rewrite the following email, providing the necessary information.</vt:lpstr>
      <vt:lpstr>  2- CLARITY: Correct Grammar   </vt:lpstr>
      <vt:lpstr>3- CLARITY: Organization of content</vt:lpstr>
      <vt:lpstr>4- CLARITY: Pronoun Reference</vt:lpstr>
      <vt:lpstr>PowerPoint Presentation</vt:lpstr>
      <vt:lpstr>PowerPoint Presentation</vt:lpstr>
      <vt:lpstr>PowerPoint Presentation</vt:lpstr>
      <vt:lpstr>PowerPoint Presentation</vt:lpstr>
      <vt:lpstr>CLARITY</vt:lpstr>
      <vt:lpstr>Activity</vt:lpstr>
      <vt:lpstr>PRECISION</vt:lpstr>
      <vt:lpstr>PRECISION</vt:lpstr>
      <vt:lpstr>PRECISION</vt:lpstr>
      <vt:lpstr>PRECISION</vt:lpstr>
      <vt:lpstr>PRECISION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Syeda Atifa. Batool</dc:creator>
  <cp:lastModifiedBy>Tōshirō</cp:lastModifiedBy>
  <cp:revision>45</cp:revision>
  <dcterms:created xsi:type="dcterms:W3CDTF">2014-04-01T16:35:38Z</dcterms:created>
  <dcterms:modified xsi:type="dcterms:W3CDTF">2021-09-25T05:19:33Z</dcterms:modified>
</cp:coreProperties>
</file>