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272" r:id="rId3"/>
    <p:sldId id="351" r:id="rId4"/>
    <p:sldId id="315" r:id="rId5"/>
    <p:sldId id="352" r:id="rId6"/>
    <p:sldId id="319" r:id="rId7"/>
    <p:sldId id="323" r:id="rId8"/>
    <p:sldId id="354" r:id="rId9"/>
    <p:sldId id="324" r:id="rId10"/>
    <p:sldId id="353" r:id="rId11"/>
    <p:sldId id="314" r:id="rId12"/>
    <p:sldId id="357" r:id="rId13"/>
    <p:sldId id="278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3EA00"/>
    <a:srgbClr val="1C10BC"/>
    <a:srgbClr val="EA22D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48" y="-7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D46631-89C6-4D4A-A4B7-F405BE2EF83D}" type="doc">
      <dgm:prSet loTypeId="urn:microsoft.com/office/officeart/2005/8/layout/bList2#1" loCatId="list" qsTypeId="urn:microsoft.com/office/officeart/2005/8/quickstyle/simple1" qsCatId="simple" csTypeId="urn:microsoft.com/office/officeart/2005/8/colors/accent1_2" csCatId="accent1" phldr="1"/>
      <dgm:spPr/>
    </dgm:pt>
    <dgm:pt modelId="{477583B2-6222-49DA-BAD0-4F07A5E7B01A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Sentence structure</a:t>
          </a:r>
          <a:endParaRPr lang="en-US" b="1" dirty="0">
            <a:solidFill>
              <a:schemeClr val="bg1"/>
            </a:solidFill>
          </a:endParaRPr>
        </a:p>
      </dgm:t>
    </dgm:pt>
    <dgm:pt modelId="{97796932-992E-44DA-9F2E-E0B6B1B88D6D}" type="parTrans" cxnId="{D58209CB-A3C0-401B-B4CD-AFE81474A424}">
      <dgm:prSet/>
      <dgm:spPr/>
      <dgm:t>
        <a:bodyPr/>
        <a:lstStyle/>
        <a:p>
          <a:endParaRPr lang="en-US"/>
        </a:p>
      </dgm:t>
    </dgm:pt>
    <dgm:pt modelId="{451E95EB-0D91-4672-8A0C-5F14758FE05F}" type="sibTrans" cxnId="{D58209CB-A3C0-401B-B4CD-AFE81474A424}">
      <dgm:prSet/>
      <dgm:spPr/>
      <dgm:t>
        <a:bodyPr/>
        <a:lstStyle/>
        <a:p>
          <a:endParaRPr lang="en-US"/>
        </a:p>
      </dgm:t>
    </dgm:pt>
    <dgm:pt modelId="{DD2D7700-E961-4398-95FC-BDC1B3C118F0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Vocabulary</a:t>
          </a:r>
          <a:r>
            <a:rPr lang="en-US" dirty="0" smtClean="0"/>
            <a:t> </a:t>
          </a:r>
          <a:endParaRPr lang="en-US" dirty="0"/>
        </a:p>
      </dgm:t>
    </dgm:pt>
    <dgm:pt modelId="{6F7EF8AB-4A1A-4F17-B276-F032538A2945}" type="parTrans" cxnId="{B6CCEF6D-6F22-4616-BC59-E04880480E1B}">
      <dgm:prSet/>
      <dgm:spPr/>
      <dgm:t>
        <a:bodyPr/>
        <a:lstStyle/>
        <a:p>
          <a:endParaRPr lang="en-US"/>
        </a:p>
      </dgm:t>
    </dgm:pt>
    <dgm:pt modelId="{F7098F4D-09CA-4BE4-B29F-5264835F2267}" type="sibTrans" cxnId="{B6CCEF6D-6F22-4616-BC59-E04880480E1B}">
      <dgm:prSet/>
      <dgm:spPr/>
      <dgm:t>
        <a:bodyPr/>
        <a:lstStyle/>
        <a:p>
          <a:endParaRPr lang="en-US"/>
        </a:p>
      </dgm:t>
    </dgm:pt>
    <dgm:pt modelId="{58E9837D-8D80-4135-AC24-EE1E4AD4894B}">
      <dgm:prSet phldrT="[Text]"/>
      <dgm:spPr>
        <a:solidFill>
          <a:srgbClr val="00B0F0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Length</a:t>
          </a:r>
          <a:r>
            <a:rPr lang="en-US" dirty="0" smtClean="0"/>
            <a:t> </a:t>
          </a:r>
          <a:endParaRPr lang="en-US" dirty="0"/>
        </a:p>
      </dgm:t>
    </dgm:pt>
    <dgm:pt modelId="{1F0C13CD-BBFE-4CFC-8440-61597F8469D7}" type="parTrans" cxnId="{9B1EA0C4-727B-4130-885E-5323BF91E233}">
      <dgm:prSet/>
      <dgm:spPr/>
      <dgm:t>
        <a:bodyPr/>
        <a:lstStyle/>
        <a:p>
          <a:endParaRPr lang="en-US"/>
        </a:p>
      </dgm:t>
    </dgm:pt>
    <dgm:pt modelId="{7BB90AFB-7588-46D8-8DFE-00562D44CC58}" type="sibTrans" cxnId="{9B1EA0C4-727B-4130-885E-5323BF91E233}">
      <dgm:prSet/>
      <dgm:spPr/>
      <dgm:t>
        <a:bodyPr/>
        <a:lstStyle/>
        <a:p>
          <a:endParaRPr lang="en-US"/>
        </a:p>
      </dgm:t>
    </dgm:pt>
    <dgm:pt modelId="{F5CB3177-7E24-445F-9EE2-B19C826439EF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Use simple sentences </a:t>
          </a:r>
          <a:endParaRPr lang="en-US" dirty="0"/>
        </a:p>
      </dgm:t>
    </dgm:pt>
    <dgm:pt modelId="{DBA188CC-58B6-439F-91E1-46840702916C}" type="parTrans" cxnId="{5C0876B9-8C85-41FF-979C-FA3A749C5629}">
      <dgm:prSet/>
      <dgm:spPr/>
      <dgm:t>
        <a:bodyPr/>
        <a:lstStyle/>
        <a:p>
          <a:endParaRPr lang="en-US"/>
        </a:p>
      </dgm:t>
    </dgm:pt>
    <dgm:pt modelId="{8E28224F-7D81-494B-B0EE-0E9097200B64}" type="sibTrans" cxnId="{5C0876B9-8C85-41FF-979C-FA3A749C5629}">
      <dgm:prSet/>
      <dgm:spPr/>
      <dgm:t>
        <a:bodyPr/>
        <a:lstStyle/>
        <a:p>
          <a:endParaRPr lang="en-US"/>
        </a:p>
      </dgm:t>
    </dgm:pt>
    <dgm:pt modelId="{6D203E05-D198-43C7-B08C-C39A65D02275}">
      <dgm:prSet/>
      <dgm:spPr/>
      <dgm:t>
        <a:bodyPr/>
        <a:lstStyle/>
        <a:p>
          <a:r>
            <a:rPr lang="en-US" dirty="0" smtClean="0"/>
            <a:t>Avoid fancy/arcane vocabulary</a:t>
          </a:r>
          <a:endParaRPr lang="en-US" dirty="0"/>
        </a:p>
      </dgm:t>
    </dgm:pt>
    <dgm:pt modelId="{7950FCF3-ED88-4068-AF5F-A0D57513F795}" type="parTrans" cxnId="{480BAF54-9E6C-49C9-BECC-0317E579B52E}">
      <dgm:prSet/>
      <dgm:spPr/>
      <dgm:t>
        <a:bodyPr/>
        <a:lstStyle/>
        <a:p>
          <a:endParaRPr lang="en-US"/>
        </a:p>
      </dgm:t>
    </dgm:pt>
    <dgm:pt modelId="{A596D671-CB4B-4B7B-9EAB-CD86C67A54AE}" type="sibTrans" cxnId="{480BAF54-9E6C-49C9-BECC-0317E579B52E}">
      <dgm:prSet/>
      <dgm:spPr/>
      <dgm:t>
        <a:bodyPr/>
        <a:lstStyle/>
        <a:p>
          <a:endParaRPr lang="en-US"/>
        </a:p>
      </dgm:t>
    </dgm:pt>
    <dgm:pt modelId="{2D60EF4F-458E-4AD4-9DF3-08006F796458}">
      <dgm:prSet/>
      <dgm:spPr>
        <a:ln>
          <a:solidFill>
            <a:srgbClr val="00B050"/>
          </a:solidFill>
        </a:ln>
      </dgm:spPr>
      <dgm:t>
        <a:bodyPr/>
        <a:lstStyle/>
        <a:p>
          <a:r>
            <a:rPr lang="en-US" dirty="0" smtClean="0"/>
            <a:t>Keep sentences limited to 8-/-12 words</a:t>
          </a:r>
          <a:endParaRPr lang="en-US" dirty="0"/>
        </a:p>
      </dgm:t>
    </dgm:pt>
    <dgm:pt modelId="{3C7F96CB-5448-4CCA-9C57-809C9886DA40}" type="parTrans" cxnId="{E004432D-3707-4D8A-8579-8FBD1F47E4CE}">
      <dgm:prSet/>
      <dgm:spPr/>
      <dgm:t>
        <a:bodyPr/>
        <a:lstStyle/>
        <a:p>
          <a:endParaRPr lang="en-US"/>
        </a:p>
      </dgm:t>
    </dgm:pt>
    <dgm:pt modelId="{3B8C7ED0-0BA2-4A76-843E-9AEB8D3F1084}" type="sibTrans" cxnId="{E004432D-3707-4D8A-8579-8FBD1F47E4CE}">
      <dgm:prSet/>
      <dgm:spPr/>
      <dgm:t>
        <a:bodyPr/>
        <a:lstStyle/>
        <a:p>
          <a:endParaRPr lang="en-US"/>
        </a:p>
      </dgm:t>
    </dgm:pt>
    <dgm:pt modelId="{E796D17E-F9C2-46F5-924C-B99943266080}" type="pres">
      <dgm:prSet presAssocID="{F2D46631-89C6-4D4A-A4B7-F405BE2EF83D}" presName="diagram" presStyleCnt="0">
        <dgm:presLayoutVars>
          <dgm:dir/>
          <dgm:animLvl val="lvl"/>
          <dgm:resizeHandles val="exact"/>
        </dgm:presLayoutVars>
      </dgm:prSet>
      <dgm:spPr/>
    </dgm:pt>
    <dgm:pt modelId="{D8E7B48B-BE80-4396-9439-DC29162D3D30}" type="pres">
      <dgm:prSet presAssocID="{477583B2-6222-49DA-BAD0-4F07A5E7B01A}" presName="compNode" presStyleCnt="0"/>
      <dgm:spPr/>
    </dgm:pt>
    <dgm:pt modelId="{8406207C-48B4-4DAF-83D9-400CC2039D2B}" type="pres">
      <dgm:prSet presAssocID="{477583B2-6222-49DA-BAD0-4F07A5E7B01A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493D2-8E55-44DF-9F5D-16D7FDF7DF78}" type="pres">
      <dgm:prSet presAssocID="{477583B2-6222-49DA-BAD0-4F07A5E7B01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BEC436-CDC1-48BF-A0FC-4A01AD3C1B31}" type="pres">
      <dgm:prSet presAssocID="{477583B2-6222-49DA-BAD0-4F07A5E7B01A}" presName="parentRect" presStyleLbl="alignNode1" presStyleIdx="0" presStyleCnt="3"/>
      <dgm:spPr/>
      <dgm:t>
        <a:bodyPr/>
        <a:lstStyle/>
        <a:p>
          <a:endParaRPr lang="en-US"/>
        </a:p>
      </dgm:t>
    </dgm:pt>
    <dgm:pt modelId="{33C81FAA-CD1A-4A42-B6CC-892C9D7C8DED}" type="pres">
      <dgm:prSet presAssocID="{477583B2-6222-49DA-BAD0-4F07A5E7B01A}" presName="adorn" presStyleLbl="fgAccFollowNode1" presStyleIdx="0" presStyleCnt="3"/>
      <dgm:spPr/>
    </dgm:pt>
    <dgm:pt modelId="{DFF05D3B-0E7B-44D2-BCFC-AC47E3DE6046}" type="pres">
      <dgm:prSet presAssocID="{451E95EB-0D91-4672-8A0C-5F14758FE05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B38310B-2A4A-4F2F-B737-ABEAE5C83BD9}" type="pres">
      <dgm:prSet presAssocID="{DD2D7700-E961-4398-95FC-BDC1B3C118F0}" presName="compNode" presStyleCnt="0"/>
      <dgm:spPr/>
    </dgm:pt>
    <dgm:pt modelId="{C5C3F909-6DB4-405C-A45C-0FD6EE572D0D}" type="pres">
      <dgm:prSet presAssocID="{DD2D7700-E961-4398-95FC-BDC1B3C118F0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74AB58-9EDA-41B9-AB53-D30B504D19F9}" type="pres">
      <dgm:prSet presAssocID="{DD2D7700-E961-4398-95FC-BDC1B3C118F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000E4-2126-4D13-905C-9DC001AC5858}" type="pres">
      <dgm:prSet presAssocID="{DD2D7700-E961-4398-95FC-BDC1B3C118F0}" presName="parentRect" presStyleLbl="alignNode1" presStyleIdx="1" presStyleCnt="3"/>
      <dgm:spPr/>
      <dgm:t>
        <a:bodyPr/>
        <a:lstStyle/>
        <a:p>
          <a:endParaRPr lang="en-US"/>
        </a:p>
      </dgm:t>
    </dgm:pt>
    <dgm:pt modelId="{9B7495EB-1EA2-4815-999D-D57A87358497}" type="pres">
      <dgm:prSet presAssocID="{DD2D7700-E961-4398-95FC-BDC1B3C118F0}" presName="adorn" presStyleLbl="fgAccFollowNode1" presStyleIdx="1" presStyleCnt="3"/>
      <dgm:spPr/>
    </dgm:pt>
    <dgm:pt modelId="{E3095449-99F3-4872-936D-0709DA33C6ED}" type="pres">
      <dgm:prSet presAssocID="{F7098F4D-09CA-4BE4-B29F-5264835F226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002F6C8-DCFF-43D4-ADAB-C48FCFA811E5}" type="pres">
      <dgm:prSet presAssocID="{58E9837D-8D80-4135-AC24-EE1E4AD4894B}" presName="compNode" presStyleCnt="0"/>
      <dgm:spPr/>
    </dgm:pt>
    <dgm:pt modelId="{EB7DCBA0-1E93-414E-AB5F-82BE607FA1CB}" type="pres">
      <dgm:prSet presAssocID="{58E9837D-8D80-4135-AC24-EE1E4AD4894B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170FF-D922-432A-B7DD-7888D25A94F6}" type="pres">
      <dgm:prSet presAssocID="{58E9837D-8D80-4135-AC24-EE1E4AD4894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502096-2833-488B-94A6-3E5A824BE0A2}" type="pres">
      <dgm:prSet presAssocID="{58E9837D-8D80-4135-AC24-EE1E4AD4894B}" presName="parentRect" presStyleLbl="alignNode1" presStyleIdx="2" presStyleCnt="3"/>
      <dgm:spPr/>
      <dgm:t>
        <a:bodyPr/>
        <a:lstStyle/>
        <a:p>
          <a:endParaRPr lang="en-US"/>
        </a:p>
      </dgm:t>
    </dgm:pt>
    <dgm:pt modelId="{5A34FD37-5BC4-490E-B649-2B0D973351E1}" type="pres">
      <dgm:prSet presAssocID="{58E9837D-8D80-4135-AC24-EE1E4AD4894B}" presName="adorn" presStyleLbl="fgAccFollowNode1" presStyleIdx="2" presStyleCnt="3"/>
      <dgm:spPr/>
    </dgm:pt>
  </dgm:ptLst>
  <dgm:cxnLst>
    <dgm:cxn modelId="{919CB550-A6B8-419E-9B99-599F63E888BE}" type="presOf" srcId="{477583B2-6222-49DA-BAD0-4F07A5E7B01A}" destId="{6FD493D2-8E55-44DF-9F5D-16D7FDF7DF78}" srcOrd="0" destOrd="0" presId="urn:microsoft.com/office/officeart/2005/8/layout/bList2#1"/>
    <dgm:cxn modelId="{0588DC75-257C-4B64-94F2-BB7B4A1AEEA8}" type="presOf" srcId="{6D203E05-D198-43C7-B08C-C39A65D02275}" destId="{C5C3F909-6DB4-405C-A45C-0FD6EE572D0D}" srcOrd="0" destOrd="0" presId="urn:microsoft.com/office/officeart/2005/8/layout/bList2#1"/>
    <dgm:cxn modelId="{4DD7B878-2CE5-4BAC-9939-B6EECF00C42E}" type="presOf" srcId="{451E95EB-0D91-4672-8A0C-5F14758FE05F}" destId="{DFF05D3B-0E7B-44D2-BCFC-AC47E3DE6046}" srcOrd="0" destOrd="0" presId="urn:microsoft.com/office/officeart/2005/8/layout/bList2#1"/>
    <dgm:cxn modelId="{D58209CB-A3C0-401B-B4CD-AFE81474A424}" srcId="{F2D46631-89C6-4D4A-A4B7-F405BE2EF83D}" destId="{477583B2-6222-49DA-BAD0-4F07A5E7B01A}" srcOrd="0" destOrd="0" parTransId="{97796932-992E-44DA-9F2E-E0B6B1B88D6D}" sibTransId="{451E95EB-0D91-4672-8A0C-5F14758FE05F}"/>
    <dgm:cxn modelId="{ADEE826D-2C36-444F-886D-57FBF8358CA0}" type="presOf" srcId="{F2D46631-89C6-4D4A-A4B7-F405BE2EF83D}" destId="{E796D17E-F9C2-46F5-924C-B99943266080}" srcOrd="0" destOrd="0" presId="urn:microsoft.com/office/officeart/2005/8/layout/bList2#1"/>
    <dgm:cxn modelId="{31B54CAF-DCA3-4E4A-B5B1-1F9E6F29052C}" type="presOf" srcId="{F5CB3177-7E24-445F-9EE2-B19C826439EF}" destId="{8406207C-48B4-4DAF-83D9-400CC2039D2B}" srcOrd="0" destOrd="0" presId="urn:microsoft.com/office/officeart/2005/8/layout/bList2#1"/>
    <dgm:cxn modelId="{9B1EA0C4-727B-4130-885E-5323BF91E233}" srcId="{F2D46631-89C6-4D4A-A4B7-F405BE2EF83D}" destId="{58E9837D-8D80-4135-AC24-EE1E4AD4894B}" srcOrd="2" destOrd="0" parTransId="{1F0C13CD-BBFE-4CFC-8440-61597F8469D7}" sibTransId="{7BB90AFB-7588-46D8-8DFE-00562D44CC58}"/>
    <dgm:cxn modelId="{1006B53B-BDD2-4650-946A-9BED58637639}" type="presOf" srcId="{DD2D7700-E961-4398-95FC-BDC1B3C118F0}" destId="{B96000E4-2126-4D13-905C-9DC001AC5858}" srcOrd="1" destOrd="0" presId="urn:microsoft.com/office/officeart/2005/8/layout/bList2#1"/>
    <dgm:cxn modelId="{41FEF4D2-8C28-40FC-AF61-26FC0C02BE37}" type="presOf" srcId="{DD2D7700-E961-4398-95FC-BDC1B3C118F0}" destId="{8B74AB58-9EDA-41B9-AB53-D30B504D19F9}" srcOrd="0" destOrd="0" presId="urn:microsoft.com/office/officeart/2005/8/layout/bList2#1"/>
    <dgm:cxn modelId="{B6CCEF6D-6F22-4616-BC59-E04880480E1B}" srcId="{F2D46631-89C6-4D4A-A4B7-F405BE2EF83D}" destId="{DD2D7700-E961-4398-95FC-BDC1B3C118F0}" srcOrd="1" destOrd="0" parTransId="{6F7EF8AB-4A1A-4F17-B276-F032538A2945}" sibTransId="{F7098F4D-09CA-4BE4-B29F-5264835F2267}"/>
    <dgm:cxn modelId="{E004432D-3707-4D8A-8579-8FBD1F47E4CE}" srcId="{58E9837D-8D80-4135-AC24-EE1E4AD4894B}" destId="{2D60EF4F-458E-4AD4-9DF3-08006F796458}" srcOrd="0" destOrd="0" parTransId="{3C7F96CB-5448-4CCA-9C57-809C9886DA40}" sibTransId="{3B8C7ED0-0BA2-4A76-843E-9AEB8D3F1084}"/>
    <dgm:cxn modelId="{480BAF54-9E6C-49C9-BECC-0317E579B52E}" srcId="{DD2D7700-E961-4398-95FC-BDC1B3C118F0}" destId="{6D203E05-D198-43C7-B08C-C39A65D02275}" srcOrd="0" destOrd="0" parTransId="{7950FCF3-ED88-4068-AF5F-A0D57513F795}" sibTransId="{A596D671-CB4B-4B7B-9EAB-CD86C67A54AE}"/>
    <dgm:cxn modelId="{AA7FAC6C-57D4-4A9E-99E7-1F9C222C0675}" type="presOf" srcId="{58E9837D-8D80-4135-AC24-EE1E4AD4894B}" destId="{1A502096-2833-488B-94A6-3E5A824BE0A2}" srcOrd="1" destOrd="0" presId="urn:microsoft.com/office/officeart/2005/8/layout/bList2#1"/>
    <dgm:cxn modelId="{BE09EA67-6099-43DA-80B4-60392BB1DC32}" type="presOf" srcId="{58E9837D-8D80-4135-AC24-EE1E4AD4894B}" destId="{5EB170FF-D922-432A-B7DD-7888D25A94F6}" srcOrd="0" destOrd="0" presId="urn:microsoft.com/office/officeart/2005/8/layout/bList2#1"/>
    <dgm:cxn modelId="{5C0876B9-8C85-41FF-979C-FA3A749C5629}" srcId="{477583B2-6222-49DA-BAD0-4F07A5E7B01A}" destId="{F5CB3177-7E24-445F-9EE2-B19C826439EF}" srcOrd="0" destOrd="0" parTransId="{DBA188CC-58B6-439F-91E1-46840702916C}" sibTransId="{8E28224F-7D81-494B-B0EE-0E9097200B64}"/>
    <dgm:cxn modelId="{A95C897A-7489-45B4-8EC3-E6DB401CC36D}" type="presOf" srcId="{477583B2-6222-49DA-BAD0-4F07A5E7B01A}" destId="{E4BEC436-CDC1-48BF-A0FC-4A01AD3C1B31}" srcOrd="1" destOrd="0" presId="urn:microsoft.com/office/officeart/2005/8/layout/bList2#1"/>
    <dgm:cxn modelId="{79931526-1264-4CFD-8A7E-3D54A35B4EA7}" type="presOf" srcId="{2D60EF4F-458E-4AD4-9DF3-08006F796458}" destId="{EB7DCBA0-1E93-414E-AB5F-82BE607FA1CB}" srcOrd="0" destOrd="0" presId="urn:microsoft.com/office/officeart/2005/8/layout/bList2#1"/>
    <dgm:cxn modelId="{D1260D11-8A20-4FF3-978A-223866CA696E}" type="presOf" srcId="{F7098F4D-09CA-4BE4-B29F-5264835F2267}" destId="{E3095449-99F3-4872-936D-0709DA33C6ED}" srcOrd="0" destOrd="0" presId="urn:microsoft.com/office/officeart/2005/8/layout/bList2#1"/>
    <dgm:cxn modelId="{CF55B297-576F-4A25-A032-22952ADC4011}" type="presParOf" srcId="{E796D17E-F9C2-46F5-924C-B99943266080}" destId="{D8E7B48B-BE80-4396-9439-DC29162D3D30}" srcOrd="0" destOrd="0" presId="urn:microsoft.com/office/officeart/2005/8/layout/bList2#1"/>
    <dgm:cxn modelId="{58710366-3592-4F85-B6DB-D7EE6DF4E21A}" type="presParOf" srcId="{D8E7B48B-BE80-4396-9439-DC29162D3D30}" destId="{8406207C-48B4-4DAF-83D9-400CC2039D2B}" srcOrd="0" destOrd="0" presId="urn:microsoft.com/office/officeart/2005/8/layout/bList2#1"/>
    <dgm:cxn modelId="{D5D3DA08-F0F1-4CEF-B117-42B3B97DE8E2}" type="presParOf" srcId="{D8E7B48B-BE80-4396-9439-DC29162D3D30}" destId="{6FD493D2-8E55-44DF-9F5D-16D7FDF7DF78}" srcOrd="1" destOrd="0" presId="urn:microsoft.com/office/officeart/2005/8/layout/bList2#1"/>
    <dgm:cxn modelId="{0DED32D9-E366-4A2C-AECE-BFD748B9D4B6}" type="presParOf" srcId="{D8E7B48B-BE80-4396-9439-DC29162D3D30}" destId="{E4BEC436-CDC1-48BF-A0FC-4A01AD3C1B31}" srcOrd="2" destOrd="0" presId="urn:microsoft.com/office/officeart/2005/8/layout/bList2#1"/>
    <dgm:cxn modelId="{76195FC2-E575-4E55-9AA0-4485973A9551}" type="presParOf" srcId="{D8E7B48B-BE80-4396-9439-DC29162D3D30}" destId="{33C81FAA-CD1A-4A42-B6CC-892C9D7C8DED}" srcOrd="3" destOrd="0" presId="urn:microsoft.com/office/officeart/2005/8/layout/bList2#1"/>
    <dgm:cxn modelId="{7C005DF3-DCA0-4409-BBB3-2F8A15E1D5A4}" type="presParOf" srcId="{E796D17E-F9C2-46F5-924C-B99943266080}" destId="{DFF05D3B-0E7B-44D2-BCFC-AC47E3DE6046}" srcOrd="1" destOrd="0" presId="urn:microsoft.com/office/officeart/2005/8/layout/bList2#1"/>
    <dgm:cxn modelId="{64F4B35B-617E-4267-8345-697BBC152CEE}" type="presParOf" srcId="{E796D17E-F9C2-46F5-924C-B99943266080}" destId="{BB38310B-2A4A-4F2F-B737-ABEAE5C83BD9}" srcOrd="2" destOrd="0" presId="urn:microsoft.com/office/officeart/2005/8/layout/bList2#1"/>
    <dgm:cxn modelId="{7CF7EFF9-8068-41B8-BDA3-9A7680006937}" type="presParOf" srcId="{BB38310B-2A4A-4F2F-B737-ABEAE5C83BD9}" destId="{C5C3F909-6DB4-405C-A45C-0FD6EE572D0D}" srcOrd="0" destOrd="0" presId="urn:microsoft.com/office/officeart/2005/8/layout/bList2#1"/>
    <dgm:cxn modelId="{21545FD9-767D-4ED3-AEDC-735811DB8922}" type="presParOf" srcId="{BB38310B-2A4A-4F2F-B737-ABEAE5C83BD9}" destId="{8B74AB58-9EDA-41B9-AB53-D30B504D19F9}" srcOrd="1" destOrd="0" presId="urn:microsoft.com/office/officeart/2005/8/layout/bList2#1"/>
    <dgm:cxn modelId="{E65D2C8E-EFD0-4F6D-BA60-EC1913341192}" type="presParOf" srcId="{BB38310B-2A4A-4F2F-B737-ABEAE5C83BD9}" destId="{B96000E4-2126-4D13-905C-9DC001AC5858}" srcOrd="2" destOrd="0" presId="urn:microsoft.com/office/officeart/2005/8/layout/bList2#1"/>
    <dgm:cxn modelId="{28F243BD-3010-4BD2-9AEB-BBA9C7E5266F}" type="presParOf" srcId="{BB38310B-2A4A-4F2F-B737-ABEAE5C83BD9}" destId="{9B7495EB-1EA2-4815-999D-D57A87358497}" srcOrd="3" destOrd="0" presId="urn:microsoft.com/office/officeart/2005/8/layout/bList2#1"/>
    <dgm:cxn modelId="{AB6C2203-53D3-4850-9F3B-391C4232B5F5}" type="presParOf" srcId="{E796D17E-F9C2-46F5-924C-B99943266080}" destId="{E3095449-99F3-4872-936D-0709DA33C6ED}" srcOrd="3" destOrd="0" presId="urn:microsoft.com/office/officeart/2005/8/layout/bList2#1"/>
    <dgm:cxn modelId="{E60409DA-E8E0-4987-BB16-D48030B525F0}" type="presParOf" srcId="{E796D17E-F9C2-46F5-924C-B99943266080}" destId="{1002F6C8-DCFF-43D4-ADAB-C48FCFA811E5}" srcOrd="4" destOrd="0" presId="urn:microsoft.com/office/officeart/2005/8/layout/bList2#1"/>
    <dgm:cxn modelId="{817BA5D8-58AA-4765-9FC4-9AB5DEA8E1C5}" type="presParOf" srcId="{1002F6C8-DCFF-43D4-ADAB-C48FCFA811E5}" destId="{EB7DCBA0-1E93-414E-AB5F-82BE607FA1CB}" srcOrd="0" destOrd="0" presId="urn:microsoft.com/office/officeart/2005/8/layout/bList2#1"/>
    <dgm:cxn modelId="{AD094263-9509-40AE-B0EE-0964D851AD2D}" type="presParOf" srcId="{1002F6C8-DCFF-43D4-ADAB-C48FCFA811E5}" destId="{5EB170FF-D922-432A-B7DD-7888D25A94F6}" srcOrd="1" destOrd="0" presId="urn:microsoft.com/office/officeart/2005/8/layout/bList2#1"/>
    <dgm:cxn modelId="{C5BEDFAF-9658-4C31-9CC5-4CAC58016BAE}" type="presParOf" srcId="{1002F6C8-DCFF-43D4-ADAB-C48FCFA811E5}" destId="{1A502096-2833-488B-94A6-3E5A824BE0A2}" srcOrd="2" destOrd="0" presId="urn:microsoft.com/office/officeart/2005/8/layout/bList2#1"/>
    <dgm:cxn modelId="{4F7B627F-8A33-428D-BB9D-6637B43EF493}" type="presParOf" srcId="{1002F6C8-DCFF-43D4-ADAB-C48FCFA811E5}" destId="{5A34FD37-5BC4-490E-B649-2B0D973351E1}" srcOrd="3" destOrd="0" presId="urn:microsoft.com/office/officeart/2005/8/layout/bList2#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B49B23-7425-464F-987E-25D163374E00}" type="doc">
      <dgm:prSet loTypeId="urn:microsoft.com/office/officeart/2005/8/layout/target3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3BAB2B24-35E8-492F-A852-89324572CC91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Personal</a:t>
          </a:r>
          <a:endParaRPr lang="en-US" dirty="0"/>
        </a:p>
      </dgm:t>
    </dgm:pt>
    <dgm:pt modelId="{863481B2-6893-49EE-98B3-F0C5919EE6CA}" type="parTrans" cxnId="{A51274EF-B845-401F-922C-CD708ECD2259}">
      <dgm:prSet/>
      <dgm:spPr/>
      <dgm:t>
        <a:bodyPr/>
        <a:lstStyle/>
        <a:p>
          <a:endParaRPr lang="en-US"/>
        </a:p>
      </dgm:t>
    </dgm:pt>
    <dgm:pt modelId="{C2FAF73F-D697-4E2F-B21F-E6D5B1D30AED}" type="sibTrans" cxnId="{A51274EF-B845-401F-922C-CD708ECD2259}">
      <dgm:prSet/>
      <dgm:spPr/>
      <dgm:t>
        <a:bodyPr/>
        <a:lstStyle/>
        <a:p>
          <a:endParaRPr lang="en-US"/>
        </a:p>
      </dgm:t>
    </dgm:pt>
    <dgm:pt modelId="{87469BB6-E709-4461-99EF-61204F44A0C2}">
      <dgm:prSet phldrT="[Text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Judgmental</a:t>
          </a:r>
          <a:endParaRPr lang="en-US" dirty="0"/>
        </a:p>
      </dgm:t>
    </dgm:pt>
    <dgm:pt modelId="{FA5B7DE7-43DC-451F-A1E4-8EBF1AD3E0DA}" type="parTrans" cxnId="{BE59E3A6-4F3C-46F3-B4F0-677819E79D37}">
      <dgm:prSet/>
      <dgm:spPr/>
      <dgm:t>
        <a:bodyPr/>
        <a:lstStyle/>
        <a:p>
          <a:endParaRPr lang="en-US"/>
        </a:p>
      </dgm:t>
    </dgm:pt>
    <dgm:pt modelId="{6F3DF7D5-969E-40C0-A252-558B85979195}" type="sibTrans" cxnId="{BE59E3A6-4F3C-46F3-B4F0-677819E79D37}">
      <dgm:prSet/>
      <dgm:spPr/>
      <dgm:t>
        <a:bodyPr/>
        <a:lstStyle/>
        <a:p>
          <a:endParaRPr lang="en-US"/>
        </a:p>
      </dgm:t>
    </dgm:pt>
    <dgm:pt modelId="{EF13276C-9E63-4FD6-A003-F2BCDAAC6EDA}">
      <dgm:prSet phldrT="[Text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Emotive</a:t>
          </a:r>
          <a:endParaRPr lang="en-US" dirty="0"/>
        </a:p>
      </dgm:t>
    </dgm:pt>
    <dgm:pt modelId="{12507DE7-3F7E-42C6-A2D0-04998011212A}" type="parTrans" cxnId="{4FB3E468-8975-499D-81BB-3A67C32CDC37}">
      <dgm:prSet/>
      <dgm:spPr/>
      <dgm:t>
        <a:bodyPr/>
        <a:lstStyle/>
        <a:p>
          <a:endParaRPr lang="en-US"/>
        </a:p>
      </dgm:t>
    </dgm:pt>
    <dgm:pt modelId="{0F7FF28E-5B28-448E-A3B5-AAC6C76819CC}" type="sibTrans" cxnId="{4FB3E468-8975-499D-81BB-3A67C32CDC37}">
      <dgm:prSet/>
      <dgm:spPr/>
      <dgm:t>
        <a:bodyPr/>
        <a:lstStyle/>
        <a:p>
          <a:endParaRPr lang="en-US"/>
        </a:p>
      </dgm:t>
    </dgm:pt>
    <dgm:pt modelId="{75815231-DF1B-4010-A367-0A24DE86131E}" type="pres">
      <dgm:prSet presAssocID="{22B49B23-7425-464F-987E-25D163374E0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358D45-8905-4846-B2E4-686B5FF21796}" type="pres">
      <dgm:prSet presAssocID="{3BAB2B24-35E8-492F-A852-89324572CC91}" presName="circle1" presStyleLbl="node1" presStyleIdx="0" presStyleCnt="3"/>
      <dgm:spPr/>
    </dgm:pt>
    <dgm:pt modelId="{9387A7BC-860F-48FF-AF88-B947F3A3187C}" type="pres">
      <dgm:prSet presAssocID="{3BAB2B24-35E8-492F-A852-89324572CC91}" presName="space" presStyleCnt="0"/>
      <dgm:spPr/>
    </dgm:pt>
    <dgm:pt modelId="{02D0AF76-D3A2-477C-9A2D-9F2EBEAA6978}" type="pres">
      <dgm:prSet presAssocID="{3BAB2B24-35E8-492F-A852-89324572CC91}" presName="rect1" presStyleLbl="alignAcc1" presStyleIdx="0" presStyleCnt="3"/>
      <dgm:spPr/>
      <dgm:t>
        <a:bodyPr/>
        <a:lstStyle/>
        <a:p>
          <a:endParaRPr lang="en-US"/>
        </a:p>
      </dgm:t>
    </dgm:pt>
    <dgm:pt modelId="{52E58C7C-4D5F-4060-8C13-37B70C4588B0}" type="pres">
      <dgm:prSet presAssocID="{87469BB6-E709-4461-99EF-61204F44A0C2}" presName="vertSpace2" presStyleLbl="node1" presStyleIdx="0" presStyleCnt="3"/>
      <dgm:spPr/>
    </dgm:pt>
    <dgm:pt modelId="{7288083F-46B6-415C-8DD8-2D03016F0F0A}" type="pres">
      <dgm:prSet presAssocID="{87469BB6-E709-4461-99EF-61204F44A0C2}" presName="circle2" presStyleLbl="node1" presStyleIdx="1" presStyleCnt="3"/>
      <dgm:spPr/>
    </dgm:pt>
    <dgm:pt modelId="{B93EF898-443E-41D6-951B-CCF010BFFC64}" type="pres">
      <dgm:prSet presAssocID="{87469BB6-E709-4461-99EF-61204F44A0C2}" presName="rect2" presStyleLbl="alignAcc1" presStyleIdx="1" presStyleCnt="3"/>
      <dgm:spPr/>
      <dgm:t>
        <a:bodyPr/>
        <a:lstStyle/>
        <a:p>
          <a:endParaRPr lang="en-US"/>
        </a:p>
      </dgm:t>
    </dgm:pt>
    <dgm:pt modelId="{B4A5C2CA-9F95-4D74-928C-10BB39382A27}" type="pres">
      <dgm:prSet presAssocID="{EF13276C-9E63-4FD6-A003-F2BCDAAC6EDA}" presName="vertSpace3" presStyleLbl="node1" presStyleIdx="1" presStyleCnt="3"/>
      <dgm:spPr/>
    </dgm:pt>
    <dgm:pt modelId="{9514790C-EE8C-4283-A56B-819B45A29967}" type="pres">
      <dgm:prSet presAssocID="{EF13276C-9E63-4FD6-A003-F2BCDAAC6EDA}" presName="circle3" presStyleLbl="node1" presStyleIdx="2" presStyleCnt="3"/>
      <dgm:spPr/>
    </dgm:pt>
    <dgm:pt modelId="{FDA4BF15-9252-4554-905B-3F120CDED96B}" type="pres">
      <dgm:prSet presAssocID="{EF13276C-9E63-4FD6-A003-F2BCDAAC6EDA}" presName="rect3" presStyleLbl="alignAcc1" presStyleIdx="2" presStyleCnt="3"/>
      <dgm:spPr/>
      <dgm:t>
        <a:bodyPr/>
        <a:lstStyle/>
        <a:p>
          <a:endParaRPr lang="en-US"/>
        </a:p>
      </dgm:t>
    </dgm:pt>
    <dgm:pt modelId="{23FB250A-EA69-4784-BF51-A1B7ED0AB8C4}" type="pres">
      <dgm:prSet presAssocID="{3BAB2B24-35E8-492F-A852-89324572CC91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0992F0-DAA2-4C6B-AFFE-068CEE93252E}" type="pres">
      <dgm:prSet presAssocID="{87469BB6-E709-4461-99EF-61204F44A0C2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F5B4D-4F0D-47F3-9C46-474262C4116C}" type="pres">
      <dgm:prSet presAssocID="{EF13276C-9E63-4FD6-A003-F2BCDAAC6EDA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06BA25-F1A2-4252-BDEA-048A460D4B35}" type="presOf" srcId="{3BAB2B24-35E8-492F-A852-89324572CC91}" destId="{02D0AF76-D3A2-477C-9A2D-9F2EBEAA6978}" srcOrd="0" destOrd="0" presId="urn:microsoft.com/office/officeart/2005/8/layout/target3"/>
    <dgm:cxn modelId="{4FB3E468-8975-499D-81BB-3A67C32CDC37}" srcId="{22B49B23-7425-464F-987E-25D163374E00}" destId="{EF13276C-9E63-4FD6-A003-F2BCDAAC6EDA}" srcOrd="2" destOrd="0" parTransId="{12507DE7-3F7E-42C6-A2D0-04998011212A}" sibTransId="{0F7FF28E-5B28-448E-A3B5-AAC6C76819CC}"/>
    <dgm:cxn modelId="{4AB6AB6C-4B9D-482F-AFC6-B86ABDF439CF}" type="presOf" srcId="{22B49B23-7425-464F-987E-25D163374E00}" destId="{75815231-DF1B-4010-A367-0A24DE86131E}" srcOrd="0" destOrd="0" presId="urn:microsoft.com/office/officeart/2005/8/layout/target3"/>
    <dgm:cxn modelId="{7A0E4CF3-12B0-42B9-B5DE-81437747D63A}" type="presOf" srcId="{EF13276C-9E63-4FD6-A003-F2BCDAAC6EDA}" destId="{FDA4BF15-9252-4554-905B-3F120CDED96B}" srcOrd="0" destOrd="0" presId="urn:microsoft.com/office/officeart/2005/8/layout/target3"/>
    <dgm:cxn modelId="{A51274EF-B845-401F-922C-CD708ECD2259}" srcId="{22B49B23-7425-464F-987E-25D163374E00}" destId="{3BAB2B24-35E8-492F-A852-89324572CC91}" srcOrd="0" destOrd="0" parTransId="{863481B2-6893-49EE-98B3-F0C5919EE6CA}" sibTransId="{C2FAF73F-D697-4E2F-B21F-E6D5B1D30AED}"/>
    <dgm:cxn modelId="{18D759A9-0C39-48EE-BE9B-36DAF1565597}" type="presOf" srcId="{EF13276C-9E63-4FD6-A003-F2BCDAAC6EDA}" destId="{D9DF5B4D-4F0D-47F3-9C46-474262C4116C}" srcOrd="1" destOrd="0" presId="urn:microsoft.com/office/officeart/2005/8/layout/target3"/>
    <dgm:cxn modelId="{9CCC4F5D-B697-4885-9D2F-548DCE04AE78}" type="presOf" srcId="{87469BB6-E709-4461-99EF-61204F44A0C2}" destId="{B93EF898-443E-41D6-951B-CCF010BFFC64}" srcOrd="0" destOrd="0" presId="urn:microsoft.com/office/officeart/2005/8/layout/target3"/>
    <dgm:cxn modelId="{D831C8DB-F833-4F6C-B81E-2C6004795625}" type="presOf" srcId="{3BAB2B24-35E8-492F-A852-89324572CC91}" destId="{23FB250A-EA69-4784-BF51-A1B7ED0AB8C4}" srcOrd="1" destOrd="0" presId="urn:microsoft.com/office/officeart/2005/8/layout/target3"/>
    <dgm:cxn modelId="{BE59E3A6-4F3C-46F3-B4F0-677819E79D37}" srcId="{22B49B23-7425-464F-987E-25D163374E00}" destId="{87469BB6-E709-4461-99EF-61204F44A0C2}" srcOrd="1" destOrd="0" parTransId="{FA5B7DE7-43DC-451F-A1E4-8EBF1AD3E0DA}" sibTransId="{6F3DF7D5-969E-40C0-A252-558B85979195}"/>
    <dgm:cxn modelId="{83F87BF9-865E-46C6-9DF5-811C3BCFEFB0}" type="presOf" srcId="{87469BB6-E709-4461-99EF-61204F44A0C2}" destId="{1E0992F0-DAA2-4C6B-AFFE-068CEE93252E}" srcOrd="1" destOrd="0" presId="urn:microsoft.com/office/officeart/2005/8/layout/target3"/>
    <dgm:cxn modelId="{46CE7A28-CF1B-4F46-9F0A-975CAAA8D7CA}" type="presParOf" srcId="{75815231-DF1B-4010-A367-0A24DE86131E}" destId="{B9358D45-8905-4846-B2E4-686B5FF21796}" srcOrd="0" destOrd="0" presId="urn:microsoft.com/office/officeart/2005/8/layout/target3"/>
    <dgm:cxn modelId="{BF5776BB-DAC6-4C9C-8783-FF018AE3E4A7}" type="presParOf" srcId="{75815231-DF1B-4010-A367-0A24DE86131E}" destId="{9387A7BC-860F-48FF-AF88-B947F3A3187C}" srcOrd="1" destOrd="0" presId="urn:microsoft.com/office/officeart/2005/8/layout/target3"/>
    <dgm:cxn modelId="{30DD5D5C-952E-47E2-9A97-7AA0ED91D454}" type="presParOf" srcId="{75815231-DF1B-4010-A367-0A24DE86131E}" destId="{02D0AF76-D3A2-477C-9A2D-9F2EBEAA6978}" srcOrd="2" destOrd="0" presId="urn:microsoft.com/office/officeart/2005/8/layout/target3"/>
    <dgm:cxn modelId="{49CF01FD-8CF6-4920-9969-7F79C71447AC}" type="presParOf" srcId="{75815231-DF1B-4010-A367-0A24DE86131E}" destId="{52E58C7C-4D5F-4060-8C13-37B70C4588B0}" srcOrd="3" destOrd="0" presId="urn:microsoft.com/office/officeart/2005/8/layout/target3"/>
    <dgm:cxn modelId="{ADEC5977-6E28-4E6C-9811-07EEA1E33193}" type="presParOf" srcId="{75815231-DF1B-4010-A367-0A24DE86131E}" destId="{7288083F-46B6-415C-8DD8-2D03016F0F0A}" srcOrd="4" destOrd="0" presId="urn:microsoft.com/office/officeart/2005/8/layout/target3"/>
    <dgm:cxn modelId="{A3F7203C-36EA-43DB-B05E-27AA9A217280}" type="presParOf" srcId="{75815231-DF1B-4010-A367-0A24DE86131E}" destId="{B93EF898-443E-41D6-951B-CCF010BFFC64}" srcOrd="5" destOrd="0" presId="urn:microsoft.com/office/officeart/2005/8/layout/target3"/>
    <dgm:cxn modelId="{55CD760E-2493-4098-8E91-E5518FFC6AD0}" type="presParOf" srcId="{75815231-DF1B-4010-A367-0A24DE86131E}" destId="{B4A5C2CA-9F95-4D74-928C-10BB39382A27}" srcOrd="6" destOrd="0" presId="urn:microsoft.com/office/officeart/2005/8/layout/target3"/>
    <dgm:cxn modelId="{92217B97-31DF-4AF5-9B28-8D1E7155E520}" type="presParOf" srcId="{75815231-DF1B-4010-A367-0A24DE86131E}" destId="{9514790C-EE8C-4283-A56B-819B45A29967}" srcOrd="7" destOrd="0" presId="urn:microsoft.com/office/officeart/2005/8/layout/target3"/>
    <dgm:cxn modelId="{92B72F13-4863-4D4A-8791-5283BA7B339A}" type="presParOf" srcId="{75815231-DF1B-4010-A367-0A24DE86131E}" destId="{FDA4BF15-9252-4554-905B-3F120CDED96B}" srcOrd="8" destOrd="0" presId="urn:microsoft.com/office/officeart/2005/8/layout/target3"/>
    <dgm:cxn modelId="{6F3CA96A-CCAB-4883-A36A-0ED8762978B0}" type="presParOf" srcId="{75815231-DF1B-4010-A367-0A24DE86131E}" destId="{23FB250A-EA69-4784-BF51-A1B7ED0AB8C4}" srcOrd="9" destOrd="0" presId="urn:microsoft.com/office/officeart/2005/8/layout/target3"/>
    <dgm:cxn modelId="{BAB47B12-3AA3-4DFB-A758-DF2F7C6C2467}" type="presParOf" srcId="{75815231-DF1B-4010-A367-0A24DE86131E}" destId="{1E0992F0-DAA2-4C6B-AFFE-068CEE93252E}" srcOrd="10" destOrd="0" presId="urn:microsoft.com/office/officeart/2005/8/layout/target3"/>
    <dgm:cxn modelId="{656272B8-21EB-42EA-91AE-3DE21D8586CC}" type="presParOf" srcId="{75815231-DF1B-4010-A367-0A24DE86131E}" destId="{D9DF5B4D-4F0D-47F3-9C46-474262C4116C}" srcOrd="11" destOrd="0" presId="urn:microsoft.com/office/officeart/2005/8/layout/target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6207C-48B4-4DAF-83D9-400CC2039D2B}">
      <dsp:nvSpPr>
        <dsp:cNvPr id="0" name=""/>
        <dsp:cNvSpPr/>
      </dsp:nvSpPr>
      <dsp:spPr>
        <a:xfrm>
          <a:off x="5253" y="730246"/>
          <a:ext cx="2268921" cy="169370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Use simple sentences </a:t>
          </a:r>
          <a:endParaRPr lang="en-US" sz="2100" kern="1200" dirty="0"/>
        </a:p>
      </dsp:txBody>
      <dsp:txXfrm>
        <a:off x="44938" y="769931"/>
        <a:ext cx="2189551" cy="1654016"/>
      </dsp:txXfrm>
    </dsp:sp>
    <dsp:sp modelId="{E4BEC436-CDC1-48BF-A0FC-4A01AD3C1B31}">
      <dsp:nvSpPr>
        <dsp:cNvPr id="0" name=""/>
        <dsp:cNvSpPr/>
      </dsp:nvSpPr>
      <dsp:spPr>
        <a:xfrm>
          <a:off x="5253" y="2423948"/>
          <a:ext cx="2268921" cy="72829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Sentence structure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5253" y="2423948"/>
        <a:ext cx="1597831" cy="728291"/>
      </dsp:txXfrm>
    </dsp:sp>
    <dsp:sp modelId="{33C81FAA-CD1A-4A42-B6CC-892C9D7C8DED}">
      <dsp:nvSpPr>
        <dsp:cNvPr id="0" name=""/>
        <dsp:cNvSpPr/>
      </dsp:nvSpPr>
      <dsp:spPr>
        <a:xfrm>
          <a:off x="1667269" y="2539630"/>
          <a:ext cx="794122" cy="794122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3F909-6DB4-405C-A45C-0FD6EE572D0D}">
      <dsp:nvSpPr>
        <dsp:cNvPr id="0" name=""/>
        <dsp:cNvSpPr/>
      </dsp:nvSpPr>
      <dsp:spPr>
        <a:xfrm>
          <a:off x="2658130" y="730246"/>
          <a:ext cx="2268921" cy="169370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Avoid fancy/arcane vocabulary</a:t>
          </a:r>
          <a:endParaRPr lang="en-US" sz="2100" kern="1200" dirty="0"/>
        </a:p>
      </dsp:txBody>
      <dsp:txXfrm>
        <a:off x="2697815" y="769931"/>
        <a:ext cx="2189551" cy="1654016"/>
      </dsp:txXfrm>
    </dsp:sp>
    <dsp:sp modelId="{B96000E4-2126-4D13-905C-9DC001AC5858}">
      <dsp:nvSpPr>
        <dsp:cNvPr id="0" name=""/>
        <dsp:cNvSpPr/>
      </dsp:nvSpPr>
      <dsp:spPr>
        <a:xfrm>
          <a:off x="2658130" y="2423948"/>
          <a:ext cx="2268921" cy="728291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Vocabulary</a:t>
          </a: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658130" y="2423948"/>
        <a:ext cx="1597831" cy="728291"/>
      </dsp:txXfrm>
    </dsp:sp>
    <dsp:sp modelId="{9B7495EB-1EA2-4815-999D-D57A87358497}">
      <dsp:nvSpPr>
        <dsp:cNvPr id="0" name=""/>
        <dsp:cNvSpPr/>
      </dsp:nvSpPr>
      <dsp:spPr>
        <a:xfrm>
          <a:off x="4320146" y="2539630"/>
          <a:ext cx="794122" cy="794122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DCBA0-1E93-414E-AB5F-82BE607FA1CB}">
      <dsp:nvSpPr>
        <dsp:cNvPr id="0" name=""/>
        <dsp:cNvSpPr/>
      </dsp:nvSpPr>
      <dsp:spPr>
        <a:xfrm>
          <a:off x="5311008" y="730246"/>
          <a:ext cx="2268921" cy="169370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Keep sentences limited to 8-/-12 words</a:t>
          </a:r>
          <a:endParaRPr lang="en-US" sz="2100" kern="1200" dirty="0"/>
        </a:p>
      </dsp:txBody>
      <dsp:txXfrm>
        <a:off x="5350693" y="769931"/>
        <a:ext cx="2189551" cy="1654016"/>
      </dsp:txXfrm>
    </dsp:sp>
    <dsp:sp modelId="{1A502096-2833-488B-94A6-3E5A824BE0A2}">
      <dsp:nvSpPr>
        <dsp:cNvPr id="0" name=""/>
        <dsp:cNvSpPr/>
      </dsp:nvSpPr>
      <dsp:spPr>
        <a:xfrm>
          <a:off x="5311008" y="2423948"/>
          <a:ext cx="2268921" cy="728291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Length</a:t>
          </a: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5311008" y="2423948"/>
        <a:ext cx="1597831" cy="728291"/>
      </dsp:txXfrm>
    </dsp:sp>
    <dsp:sp modelId="{5A34FD37-5BC4-490E-B649-2B0D973351E1}">
      <dsp:nvSpPr>
        <dsp:cNvPr id="0" name=""/>
        <dsp:cNvSpPr/>
      </dsp:nvSpPr>
      <dsp:spPr>
        <a:xfrm>
          <a:off x="6973024" y="2539630"/>
          <a:ext cx="794122" cy="794122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58D45-8905-4846-B2E4-686B5FF21796}">
      <dsp:nvSpPr>
        <dsp:cNvPr id="0" name=""/>
        <dsp:cNvSpPr/>
      </dsp:nvSpPr>
      <dsp:spPr>
        <a:xfrm>
          <a:off x="0" y="0"/>
          <a:ext cx="2934256" cy="2934256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0AF76-D3A2-477C-9A2D-9F2EBEAA6978}">
      <dsp:nvSpPr>
        <dsp:cNvPr id="0" name=""/>
        <dsp:cNvSpPr/>
      </dsp:nvSpPr>
      <dsp:spPr>
        <a:xfrm>
          <a:off x="1467128" y="0"/>
          <a:ext cx="4628871" cy="2934256"/>
        </a:xfrm>
        <a:prstGeom prst="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Personal</a:t>
          </a:r>
          <a:endParaRPr lang="en-US" sz="3100" kern="1200" dirty="0"/>
        </a:p>
      </dsp:txBody>
      <dsp:txXfrm>
        <a:off x="1467128" y="0"/>
        <a:ext cx="4628871" cy="880279"/>
      </dsp:txXfrm>
    </dsp:sp>
    <dsp:sp modelId="{7288083F-46B6-415C-8DD8-2D03016F0F0A}">
      <dsp:nvSpPr>
        <dsp:cNvPr id="0" name=""/>
        <dsp:cNvSpPr/>
      </dsp:nvSpPr>
      <dsp:spPr>
        <a:xfrm>
          <a:off x="513495" y="880279"/>
          <a:ext cx="1907265" cy="1907265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EF898-443E-41D6-951B-CCF010BFFC64}">
      <dsp:nvSpPr>
        <dsp:cNvPr id="0" name=""/>
        <dsp:cNvSpPr/>
      </dsp:nvSpPr>
      <dsp:spPr>
        <a:xfrm>
          <a:off x="1467128" y="880279"/>
          <a:ext cx="4628871" cy="1907265"/>
        </a:xfrm>
        <a:prstGeom prst="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Judgmental</a:t>
          </a:r>
          <a:endParaRPr lang="en-US" sz="3100" kern="1200" dirty="0"/>
        </a:p>
      </dsp:txBody>
      <dsp:txXfrm>
        <a:off x="1467128" y="880279"/>
        <a:ext cx="4628871" cy="880276"/>
      </dsp:txXfrm>
    </dsp:sp>
    <dsp:sp modelId="{9514790C-EE8C-4283-A56B-819B45A29967}">
      <dsp:nvSpPr>
        <dsp:cNvPr id="0" name=""/>
        <dsp:cNvSpPr/>
      </dsp:nvSpPr>
      <dsp:spPr>
        <a:xfrm>
          <a:off x="1026990" y="1760555"/>
          <a:ext cx="880276" cy="880276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4BF15-9252-4554-905B-3F120CDED96B}">
      <dsp:nvSpPr>
        <dsp:cNvPr id="0" name=""/>
        <dsp:cNvSpPr/>
      </dsp:nvSpPr>
      <dsp:spPr>
        <a:xfrm>
          <a:off x="1467128" y="1760555"/>
          <a:ext cx="4628871" cy="880276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Emotive</a:t>
          </a:r>
          <a:endParaRPr lang="en-US" sz="3100" kern="1200" dirty="0"/>
        </a:p>
      </dsp:txBody>
      <dsp:txXfrm>
        <a:off x="1467128" y="1760555"/>
        <a:ext cx="4628871" cy="880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4F166-BBB8-4471-B5FC-892A4DBFE7FC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EA662-3BC6-4E62-B120-FBFBB59D5E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31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29187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68842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703500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23746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28572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16778"/>
            <a:ext cx="903649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1340768"/>
            <a:ext cx="808558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11560" y="2017439"/>
            <a:ext cx="8085584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3648" y="0"/>
            <a:ext cx="7740352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30779" y="1268760"/>
            <a:ext cx="6751499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41123" y="1844824"/>
            <a:ext cx="6751499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2681852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608693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428665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793322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879046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81148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811987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ransition spd="med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3581400" cy="93389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SIMPLICITY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02700"/>
            <a:ext cx="7543800" cy="1411900"/>
          </a:xfrm>
        </p:spPr>
        <p:txBody>
          <a:bodyPr/>
          <a:lstStyle/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technical style demands formal yet simple language.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  technical words only when you really need 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Avoid unnecessary jargon.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2514599"/>
            <a:ext cx="8085584" cy="310323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57200"/>
            <a:ext cx="8085584" cy="81081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Re-write the following sentences by making 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them</a:t>
            </a:r>
            <a:r>
              <a:rPr lang="en-US" sz="2800" b="1" dirty="0" smtClean="0">
                <a:solidFill>
                  <a:srgbClr val="7030A0"/>
                </a:solidFill>
              </a:rPr>
              <a:t> simple </a:t>
            </a:r>
            <a:r>
              <a:rPr lang="en-US" sz="2800" b="1" dirty="0" smtClean="0">
                <a:solidFill>
                  <a:schemeClr val="bg1"/>
                </a:solidFill>
              </a:rPr>
              <a:t>and </a:t>
            </a:r>
            <a:r>
              <a:rPr lang="en-US" sz="2800" b="1" dirty="0" smtClean="0">
                <a:solidFill>
                  <a:srgbClr val="7030A0"/>
                </a:solidFill>
              </a:rPr>
              <a:t>reader friendly</a:t>
            </a:r>
            <a:r>
              <a:rPr lang="en-US" sz="2800" b="1" dirty="0" smtClean="0">
                <a:solidFill>
                  <a:schemeClr val="bg1"/>
                </a:solidFill>
              </a:rPr>
              <a:t>.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9504" y="1676400"/>
            <a:ext cx="8227640" cy="4191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but not least, the article sends an important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message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ambition in life is not to make a fortune,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since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know that, as they say, "Money is the root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evil."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Baldwin, the problem never reared its ugly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head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until one dreadful night in New Jersey.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building's owners offered the inspectors many financial incentives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overlook code violations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308707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57200"/>
            <a:ext cx="8382000" cy="10695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OBJECTIVITY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81000" y="2017439"/>
            <a:ext cx="8316144" cy="3600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‘Subjective’ refers to information that is based on personal </a:t>
            </a:r>
            <a:r>
              <a:rPr lang="en-US" sz="2800" dirty="0" smtClean="0">
                <a:solidFill>
                  <a:schemeClr val="bg1"/>
                </a:solidFill>
              </a:rPr>
              <a:t>opinions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‘Objective</a:t>
            </a:r>
            <a:r>
              <a:rPr lang="en-US" sz="2800" dirty="0">
                <a:solidFill>
                  <a:schemeClr val="bg1"/>
                </a:solidFill>
              </a:rPr>
              <a:t>’ refers to information that is based </a:t>
            </a:r>
            <a:r>
              <a:rPr lang="en-US" sz="2800" dirty="0" smtClean="0">
                <a:solidFill>
                  <a:schemeClr val="bg1"/>
                </a:solidFill>
              </a:rPr>
              <a:t> on </a:t>
            </a:r>
            <a:r>
              <a:rPr lang="en-US" sz="2800" dirty="0">
                <a:solidFill>
                  <a:schemeClr val="bg1"/>
                </a:solidFill>
              </a:rPr>
              <a:t>factual evidence</a:t>
            </a:r>
          </a:p>
        </p:txBody>
      </p:sp>
    </p:spTree>
    <p:extLst>
      <p:ext uri="{BB962C8B-B14F-4D97-AF65-F5344CB8AC3E}">
        <p14:creationId xmlns="" xmlns:p14="http://schemas.microsoft.com/office/powerpoint/2010/main" val="1888501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9036496" cy="1069514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OBJECTIVITY-Strategies to achieve objectivity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04800" y="1447800"/>
            <a:ext cx="8305800" cy="4724400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Use impartial language, which is not  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480844458"/>
              </p:ext>
            </p:extLst>
          </p:nvPr>
        </p:nvGraphicFramePr>
        <p:xfrm>
          <a:off x="533400" y="2209800"/>
          <a:ext cx="6096000" cy="293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6" y="16778"/>
            <a:ext cx="7856984" cy="1069514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OBJECTIVITY- Personal Language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1143000"/>
            <a:ext cx="8085584" cy="65841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1.Avoid personal language unless necessary. Compare the examples below: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" y="2017438"/>
            <a:ext cx="8544744" cy="4154761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en-US" sz="1600" b="1" dirty="0" smtClean="0">
                <a:solidFill>
                  <a:schemeClr val="bg1"/>
                </a:solidFill>
              </a:rPr>
              <a:t>. I got informed consent in accordance with the procedures specified for research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</a:rPr>
              <a:t>Informed consent was obtained in accordance with the procedures specified for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research </a:t>
            </a:r>
          </a:p>
          <a:p>
            <a:endParaRPr lang="en-US" sz="1600" b="1" dirty="0" smtClean="0">
              <a:solidFill>
                <a:srgbClr val="FFC000"/>
              </a:solidFill>
            </a:endParaRPr>
          </a:p>
          <a:p>
            <a:r>
              <a:rPr lang="en-US" sz="1600" b="1" dirty="0" smtClean="0">
                <a:solidFill>
                  <a:srgbClr val="FFC000"/>
                </a:solidFill>
              </a:rPr>
              <a:t> </a:t>
            </a:r>
            <a:r>
              <a:rPr lang="en-US" sz="1600" b="1" dirty="0" smtClean="0">
                <a:solidFill>
                  <a:schemeClr val="bg2"/>
                </a:solidFill>
              </a:rPr>
              <a:t>2. I believe that there is a discrepancy between theory and practice…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2"/>
                </a:solidFill>
              </a:rPr>
              <a:t> Research suggests that there is a discrepancy between theory and practice </a:t>
            </a:r>
          </a:p>
          <a:p>
            <a:endParaRPr lang="en-US" sz="1600" b="1" dirty="0" smtClean="0"/>
          </a:p>
          <a:p>
            <a:r>
              <a:rPr lang="en-US" sz="1600" b="1" dirty="0" smtClean="0">
                <a:solidFill>
                  <a:schemeClr val="accent2"/>
                </a:solidFill>
              </a:rPr>
              <a:t>3. I interviewed a total of 22 parents during the month of December 2009…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accent2"/>
                </a:solidFill>
              </a:rPr>
              <a:t>A total of 22 parents were interviewed during the month of December 2009… </a:t>
            </a:r>
          </a:p>
          <a:p>
            <a:endParaRPr lang="en-US" sz="1600" b="1" dirty="0" smtClean="0"/>
          </a:p>
          <a:p>
            <a:r>
              <a:rPr lang="en-US" sz="1600" b="1" dirty="0" smtClean="0">
                <a:solidFill>
                  <a:srgbClr val="FFFF00"/>
                </a:solidFill>
              </a:rPr>
              <a:t>4. I gave completed questionnaires a number for identification purposes…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FF00"/>
                </a:solidFill>
              </a:rPr>
              <a:t>Completed questionnaires were allocated a number for identification purposes… </a:t>
            </a:r>
          </a:p>
          <a:p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0996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9036496" cy="1069514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OBJECTIVITY-Judgmental Language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1447800"/>
            <a:ext cx="8085584" cy="353616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2. Avoid Judgmental Language.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2017438"/>
            <a:ext cx="8085584" cy="4078561"/>
          </a:xfrm>
        </p:spPr>
        <p:txBody>
          <a:bodyPr/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Judgmental language suggests that you are making a personal judgment.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By using judgmental language, it may sound as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though you have come to a conclusion based on your   previously held beliefs, rather than through a review of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the relevant literature.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It is important to remember that beliefs you may have  held at one time could later be disproved. 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6726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6" y="16778"/>
            <a:ext cx="8542784" cy="106951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chemeClr val="bg1"/>
                </a:solidFill>
              </a:rPr>
              <a:t>OBJECTIVITY-</a:t>
            </a:r>
            <a:r>
              <a:rPr lang="en-US" sz="2800" dirty="0" smtClean="0">
                <a:solidFill>
                  <a:schemeClr val="bg1"/>
                </a:solidFill>
              </a:rPr>
              <a:t>Avoid </a:t>
            </a:r>
            <a:r>
              <a:rPr lang="en-US" sz="2800" dirty="0">
                <a:solidFill>
                  <a:schemeClr val="bg1"/>
                </a:solidFill>
              </a:rPr>
              <a:t>Judgmental </a:t>
            </a:r>
            <a:r>
              <a:rPr lang="en-US" sz="2800" dirty="0" smtClean="0">
                <a:solidFill>
                  <a:schemeClr val="bg1"/>
                </a:solidFill>
              </a:rPr>
              <a:t>Language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81000" y="1295400"/>
            <a:ext cx="8316144" cy="4648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International schools are always elitist…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International schools are often viewed as elitist… </a:t>
            </a:r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chemeClr val="bg1"/>
                </a:solidFill>
              </a:rPr>
              <a:t>2.  Jessen’s (1956) theory is the most influential for scholars in education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 err="1" smtClean="0">
                <a:solidFill>
                  <a:schemeClr val="bg1"/>
                </a:solidFill>
              </a:rPr>
              <a:t>Jessen’s</a:t>
            </a:r>
            <a:r>
              <a:rPr lang="en-US" sz="1800" dirty="0" smtClean="0">
                <a:solidFill>
                  <a:schemeClr val="bg1"/>
                </a:solidFill>
              </a:rPr>
              <a:t> (1956) theory remains one of the most influential for scholars in education… </a:t>
            </a:r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rgbClr val="0070C0"/>
                </a:solidFill>
              </a:rPr>
              <a:t>3.  Smith’s (2009) paper made such a remarkable contribution to the field…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rgbClr val="0070C0"/>
                </a:solidFill>
              </a:rPr>
              <a:t>Smith’s (2009) paper made a major contribution to the field… </a:t>
            </a:r>
          </a:p>
          <a:p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4.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7030A0"/>
                </a:solidFill>
              </a:rPr>
              <a:t>Gorard’s</a:t>
            </a:r>
            <a:r>
              <a:rPr lang="en-US" sz="1800" dirty="0" smtClean="0">
                <a:solidFill>
                  <a:srgbClr val="7030A0"/>
                </a:solidFill>
              </a:rPr>
              <a:t> (1999, pp.31-33) study provided an awesome classification 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Model.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rgbClr val="7030A0"/>
                </a:solidFill>
              </a:rPr>
              <a:t> </a:t>
            </a:r>
            <a:r>
              <a:rPr lang="en-US" sz="1800" dirty="0" err="1" smtClean="0">
                <a:solidFill>
                  <a:srgbClr val="7030A0"/>
                </a:solidFill>
              </a:rPr>
              <a:t>Gorard’s</a:t>
            </a:r>
            <a:r>
              <a:rPr lang="en-US" sz="1800" dirty="0" smtClean="0">
                <a:solidFill>
                  <a:srgbClr val="7030A0"/>
                </a:solidFill>
              </a:rPr>
              <a:t> (1999, pp.31-33) study provided a concise classification 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Model. </a:t>
            </a:r>
          </a:p>
          <a:p>
            <a:endParaRPr lang="en-US" sz="18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9265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78"/>
            <a:ext cx="8161784" cy="1069514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OBJECTIVITY-Emotive Language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04800" y="1752600"/>
            <a:ext cx="8468544" cy="2743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Emotive language appeals to the emotions or 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 values of  your reader.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Emotive language tends to use superlatives        and/or exaggeration in an attempt to incite an              emotional reaction</a:t>
            </a:r>
          </a:p>
          <a:p>
            <a:endParaRPr lang="en-US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70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467600" cy="1069514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OBJECTIVITY-emotive language</a:t>
            </a: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70656" y="1905000"/>
            <a:ext cx="8316144" cy="4038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Japanese orthography is too difficult to be well-understood…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Japanese orthography is not generally well-understood… 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 startAt="2"/>
            </a:pPr>
            <a:r>
              <a:rPr lang="en-US" sz="2000" dirty="0" smtClean="0">
                <a:solidFill>
                  <a:schemeClr val="bg1"/>
                </a:solidFill>
              </a:rPr>
              <a:t>These really lucky people may be advantaged by healthcare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services that…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</a:rPr>
              <a:t> These people may be advantaged by healthcare services that… 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3.  Sydney represents an incredibly vivacious school market…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2060"/>
                </a:solidFill>
              </a:rPr>
              <a:t>Sydney represents an active and dynamic school market… 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7722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4083496" cy="10695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Make 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09600" y="2057400"/>
            <a:ext cx="8085584" cy="3600400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 </a:t>
            </a:r>
            <a:r>
              <a:rPr lang="en-US" sz="2800" dirty="0">
                <a:solidFill>
                  <a:schemeClr val="bg1"/>
                </a:solidFill>
              </a:rPr>
              <a:t>don’t think that this company cares about </a:t>
            </a:r>
            <a:endParaRPr lang="en-US" sz="2800" dirty="0" smtClean="0">
              <a:solidFill>
                <a:schemeClr val="bg1"/>
              </a:solidFill>
            </a:endParaRPr>
          </a:p>
          <a:p>
            <a:pPr fontAlgn="base"/>
            <a:r>
              <a:rPr lang="en-US" sz="2800" dirty="0" smtClean="0">
                <a:solidFill>
                  <a:schemeClr val="bg1"/>
                </a:solidFill>
              </a:rPr>
              <a:t>what </a:t>
            </a:r>
            <a:r>
              <a:rPr lang="en-US" sz="2800" dirty="0">
                <a:solidFill>
                  <a:schemeClr val="bg1"/>
                </a:solidFill>
              </a:rPr>
              <a:t>their customers think of them. </a:t>
            </a:r>
            <a:endParaRPr lang="en-US" sz="2800" dirty="0" smtClean="0">
              <a:solidFill>
                <a:schemeClr val="bg1"/>
              </a:solidFill>
            </a:endParaRPr>
          </a:p>
          <a:p>
            <a:pPr fontAlgn="base"/>
            <a:r>
              <a:rPr lang="en-US" sz="2800" dirty="0" smtClean="0">
                <a:solidFill>
                  <a:schemeClr val="bg1"/>
                </a:solidFill>
              </a:rPr>
              <a:t>In </a:t>
            </a:r>
            <a:r>
              <a:rPr lang="en-US" sz="2800" dirty="0">
                <a:solidFill>
                  <a:schemeClr val="bg1"/>
                </a:solidFill>
              </a:rPr>
              <a:t>my experience, they haven’t been the best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en-US" sz="2800" dirty="0">
              <a:solidFill>
                <a:schemeClr val="tx1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This </a:t>
            </a:r>
            <a:r>
              <a:rPr lang="en-US" sz="2800" dirty="0">
                <a:solidFill>
                  <a:schemeClr val="bg1"/>
                </a:solidFill>
              </a:rPr>
              <a:t>operating system isn’t the best one out </a:t>
            </a:r>
            <a:endParaRPr lang="en-US" sz="2800" dirty="0" smtClean="0">
              <a:solidFill>
                <a:schemeClr val="bg1"/>
              </a:solidFill>
            </a:endParaRPr>
          </a:p>
          <a:p>
            <a:pPr fontAlgn="base"/>
            <a:r>
              <a:rPr lang="en-US" sz="2800" dirty="0" smtClean="0">
                <a:solidFill>
                  <a:schemeClr val="bg1"/>
                </a:solidFill>
              </a:rPr>
              <a:t>there</a:t>
            </a:r>
            <a:r>
              <a:rPr lang="en-US" sz="2800" dirty="0">
                <a:solidFill>
                  <a:schemeClr val="bg1"/>
                </a:solidFill>
              </a:rPr>
              <a:t>, it’s too slow for most people’s needs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0344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78"/>
            <a:ext cx="8763000" cy="1069514"/>
          </a:xfrm>
        </p:spPr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</a:rPr>
              <a:t>Re-write the following and make it objective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07504" y="1295400"/>
            <a:ext cx="8589640" cy="4876800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Our lives at home converged around the pleasantly-shaped kitchen table. It </a:t>
            </a:r>
            <a:r>
              <a:rPr lang="en-US" sz="1800" dirty="0" smtClean="0">
                <a:solidFill>
                  <a:schemeClr val="bg1"/>
                </a:solidFill>
              </a:rPr>
              <a:t>was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the </a:t>
            </a:r>
            <a:r>
              <a:rPr lang="en-US" sz="1800" dirty="0">
                <a:solidFill>
                  <a:schemeClr val="bg1"/>
                </a:solidFill>
              </a:rPr>
              <a:t>magnet that drew our family together quite warmly. Cut from the sturdiest 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oak</a:t>
            </a:r>
            <a:r>
              <a:rPr lang="en-US" sz="1800" dirty="0">
                <a:solidFill>
                  <a:schemeClr val="bg1"/>
                </a:solidFill>
              </a:rPr>
              <a:t>, the table was tough, smooth, and long enough for my mother, my two 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sisters</a:t>
            </a:r>
            <a:r>
              <a:rPr lang="en-US" sz="1800" dirty="0">
                <a:solidFill>
                  <a:schemeClr val="bg1"/>
                </a:solidFill>
              </a:rPr>
              <a:t>, and me to work or play on at the same time. Our favorite light blue 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ceramic </a:t>
            </a:r>
            <a:r>
              <a:rPr lang="en-US" sz="1800" dirty="0">
                <a:solidFill>
                  <a:schemeClr val="bg1"/>
                </a:solidFill>
              </a:rPr>
              <a:t>tile, stationed in the right corner, was the table's sole defense against 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the </a:t>
            </a:r>
            <a:r>
              <a:rPr lang="en-US" sz="1800" dirty="0">
                <a:solidFill>
                  <a:schemeClr val="bg1"/>
                </a:solidFill>
              </a:rPr>
              <a:t>ravages of everything from a steaming teapot to the latest red-hot gadget 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from </a:t>
            </a:r>
            <a:r>
              <a:rPr lang="en-US" sz="1800" dirty="0">
                <a:solidFill>
                  <a:schemeClr val="bg1"/>
                </a:solidFill>
              </a:rPr>
              <a:t>the Sears catalogue. More often than not, however, the heat would </a:t>
            </a:r>
            <a:r>
              <a:rPr lang="en-US" sz="1800" dirty="0" smtClean="0">
                <a:solidFill>
                  <a:schemeClr val="bg1"/>
                </a:solidFill>
              </a:rPr>
              <a:t>spread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quickly </a:t>
            </a:r>
            <a:r>
              <a:rPr lang="en-US" sz="1800" dirty="0">
                <a:solidFill>
                  <a:schemeClr val="bg1"/>
                </a:solidFill>
              </a:rPr>
              <a:t>beyond the small tile and onto the checkered oilcloth, which just as 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quickly </a:t>
            </a:r>
            <a:r>
              <a:rPr lang="en-US" sz="1800" dirty="0">
                <a:solidFill>
                  <a:schemeClr val="bg1"/>
                </a:solidFill>
              </a:rPr>
              <a:t>exuded a rank and sour odor. Yet no matter how intensely the four of </a:t>
            </a:r>
            <a:r>
              <a:rPr lang="en-US" sz="1800" dirty="0" smtClean="0">
                <a:solidFill>
                  <a:schemeClr val="bg1"/>
                </a:solidFill>
              </a:rPr>
              <a:t>us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competed </a:t>
            </a:r>
            <a:r>
              <a:rPr lang="en-US" sz="1800" dirty="0">
                <a:solidFill>
                  <a:schemeClr val="bg1"/>
                </a:solidFill>
              </a:rPr>
              <a:t>for elbow room at the table, none dared venture near the lone </a:t>
            </a:r>
            <a:r>
              <a:rPr lang="en-US" sz="1800" dirty="0" smtClean="0">
                <a:solidFill>
                  <a:schemeClr val="bg1"/>
                </a:solidFill>
              </a:rPr>
              <a:t>dinner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place </a:t>
            </a:r>
            <a:r>
              <a:rPr lang="en-US" sz="1800" dirty="0">
                <a:solidFill>
                  <a:schemeClr val="bg1"/>
                </a:solidFill>
              </a:rPr>
              <a:t>arranged securely to the left of the tile. There was no telling when </a:t>
            </a:r>
            <a:r>
              <a:rPr lang="en-US" sz="1800" dirty="0" smtClean="0">
                <a:solidFill>
                  <a:schemeClr val="bg1"/>
                </a:solidFill>
              </a:rPr>
              <a:t>he 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would </a:t>
            </a:r>
            <a:r>
              <a:rPr lang="en-US" sz="1800" dirty="0">
                <a:solidFill>
                  <a:schemeClr val="bg1"/>
                </a:solidFill>
              </a:rPr>
              <a:t>get home from work, but, when he did, he expected the food to be </a:t>
            </a:r>
            <a:r>
              <a:rPr lang="en-US" sz="1800" dirty="0" smtClean="0">
                <a:solidFill>
                  <a:schemeClr val="bg1"/>
                </a:solidFill>
              </a:rPr>
              <a:t>ready-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-</a:t>
            </a:r>
            <a:r>
              <a:rPr lang="en-US" sz="1800" dirty="0">
                <a:solidFill>
                  <a:schemeClr val="bg1"/>
                </a:solidFill>
              </a:rPr>
              <a:t>steaming hot. He liked to eat right away--steak mostly--two bloody but </a:t>
            </a:r>
            <a:r>
              <a:rPr lang="en-US" sz="1800" dirty="0" smtClean="0">
                <a:solidFill>
                  <a:schemeClr val="bg1"/>
                </a:solidFill>
              </a:rPr>
              <a:t>thick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pieces.</a:t>
            </a:r>
          </a:p>
        </p:txBody>
      </p:sp>
    </p:spTree>
    <p:extLst>
      <p:ext uri="{BB962C8B-B14F-4D97-AF65-F5344CB8AC3E}">
        <p14:creationId xmlns="" xmlns:p14="http://schemas.microsoft.com/office/powerpoint/2010/main" val="31701213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4845496" cy="10695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SIMPLICITY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838200" y="1086292"/>
            <a:ext cx="8085584" cy="45720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Saying things as simply as possible…</a:t>
            </a:r>
          </a:p>
          <a:p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Can be achieved through;</a:t>
            </a:r>
          </a:p>
          <a:p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1731992266"/>
              </p:ext>
            </p:extLst>
          </p:nvPr>
        </p:nvGraphicFramePr>
        <p:xfrm>
          <a:off x="457200" y="2155806"/>
          <a:ext cx="7772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78"/>
            <a:ext cx="8763000" cy="10695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Objective version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07504" y="2017439"/>
            <a:ext cx="8589640" cy="3600400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The kitchen table is rectangular, seventy-two inches long and thirty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inches </a:t>
            </a:r>
            <a:r>
              <a:rPr lang="en-US" sz="2000" dirty="0">
                <a:solidFill>
                  <a:schemeClr val="bg1"/>
                </a:solidFill>
              </a:rPr>
              <a:t>wide. Made of a two-inch-thick piece of oak, its top is covered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with </a:t>
            </a:r>
            <a:r>
              <a:rPr lang="en-US" sz="2000" dirty="0">
                <a:solidFill>
                  <a:schemeClr val="bg1"/>
                </a:solidFill>
              </a:rPr>
              <a:t>a waxy </a:t>
            </a:r>
            <a:r>
              <a:rPr lang="en-US" sz="2000" dirty="0" smtClean="0">
                <a:solidFill>
                  <a:schemeClr val="bg1"/>
                </a:solidFill>
              </a:rPr>
              <a:t>oil-cloth </a:t>
            </a:r>
            <a:r>
              <a:rPr lang="en-US" sz="2000" dirty="0">
                <a:solidFill>
                  <a:schemeClr val="bg1"/>
                </a:solidFill>
              </a:rPr>
              <a:t>patterned in dark red and blue squares against a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white </a:t>
            </a:r>
            <a:r>
              <a:rPr lang="en-US" sz="2000" dirty="0">
                <a:solidFill>
                  <a:schemeClr val="bg1"/>
                </a:solidFill>
              </a:rPr>
              <a:t>background. In the right corner, close to the wall, a square blue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ceramic </a:t>
            </a:r>
            <a:r>
              <a:rPr lang="en-US" sz="2000" dirty="0">
                <a:solidFill>
                  <a:schemeClr val="bg1"/>
                </a:solidFill>
              </a:rPr>
              <a:t>tile serves as the protective base for a brown earthenware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teapot</a:t>
            </a:r>
            <a:r>
              <a:rPr lang="en-US" sz="2000" dirty="0">
                <a:solidFill>
                  <a:schemeClr val="bg1"/>
                </a:solidFill>
              </a:rPr>
              <a:t>. A single white placemat has been set to the left of the tile, with </a:t>
            </a:r>
            <a:r>
              <a:rPr lang="en-US" sz="2000" dirty="0" smtClean="0">
                <a:solidFill>
                  <a:schemeClr val="bg1"/>
                </a:solidFill>
              </a:rPr>
              <a:t>a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knife </a:t>
            </a:r>
            <a:r>
              <a:rPr lang="en-US" sz="2000" dirty="0">
                <a:solidFill>
                  <a:schemeClr val="bg1"/>
                </a:solidFill>
              </a:rPr>
              <a:t>and fork on either side of a white dinner plate, around nine inches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in </a:t>
            </a:r>
            <a:r>
              <a:rPr lang="en-US" sz="2000" dirty="0">
                <a:solidFill>
                  <a:schemeClr val="bg1"/>
                </a:solidFill>
              </a:rPr>
              <a:t>diameter. On the plate are two thick pieces of steak.</a:t>
            </a:r>
          </a:p>
        </p:txBody>
      </p:sp>
    </p:spTree>
    <p:extLst>
      <p:ext uri="{BB962C8B-B14F-4D97-AF65-F5344CB8AC3E}">
        <p14:creationId xmlns="" xmlns:p14="http://schemas.microsoft.com/office/powerpoint/2010/main" val="2030287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imple language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990600"/>
            <a:ext cx="8229600" cy="5615781"/>
          </a:xfrm>
        </p:spPr>
      </p:pic>
      <p:sp>
        <p:nvSpPr>
          <p:cNvPr id="6" name="TextBox 5"/>
          <p:cNvSpPr txBox="1"/>
          <p:nvPr/>
        </p:nvSpPr>
        <p:spPr>
          <a:xfrm>
            <a:off x="838200" y="3810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Simple Sentence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8464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Vocabulary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imple language.jpg"/>
          <p:cNvPicPr>
            <a:picLocks noGrp="1" noChangeAspect="1"/>
          </p:cNvPicPr>
          <p:nvPr>
            <p:ph idx="1"/>
          </p:nvPr>
        </p:nvPicPr>
        <p:blipFill>
          <a:blip r:embed="rId2"/>
          <a:srcRect l="8791" t="33081" r="2198" b="27358"/>
          <a:stretch>
            <a:fillRect/>
          </a:stretch>
        </p:blipFill>
        <p:spPr>
          <a:xfrm>
            <a:off x="342900" y="1371600"/>
            <a:ext cx="8458200" cy="4953000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ELT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762000"/>
            <a:ext cx="7814823" cy="5514140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02211" y="76200"/>
            <a:ext cx="8208389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Vocabulary-Use common words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5350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38200"/>
            <a:ext cx="7086600" cy="5592763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02211" y="76200"/>
            <a:ext cx="8208389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Vocabulary-Avoid Jargon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4767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610600" cy="4191000"/>
          </a:xfrm>
        </p:spPr>
      </p:pic>
    </p:spTree>
    <p:extLst>
      <p:ext uri="{BB962C8B-B14F-4D97-AF65-F5344CB8AC3E}">
        <p14:creationId xmlns="" xmlns:p14="http://schemas.microsoft.com/office/powerpoint/2010/main" val="2154453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“If, for a while, the ruse of desire is calculable for the uses </a:t>
            </a:r>
            <a:r>
              <a:rPr lang="en-US" dirty="0" smtClean="0"/>
              <a:t>of discipline</a:t>
            </a:r>
            <a:r>
              <a:rPr lang="en-US" dirty="0"/>
              <a:t>, soon the repetition of guilt, justification, </a:t>
            </a:r>
            <a:r>
              <a:rPr lang="en-US" dirty="0" smtClean="0"/>
              <a:t>pseudo-scientific theories</a:t>
            </a:r>
            <a:r>
              <a:rPr lang="en-US" dirty="0"/>
              <a:t>, </a:t>
            </a:r>
            <a:r>
              <a:rPr lang="en-US" dirty="0" smtClean="0"/>
              <a:t>superstition</a:t>
            </a:r>
            <a:r>
              <a:rPr lang="en-US" dirty="0"/>
              <a:t>, spurious authorities and classification can </a:t>
            </a:r>
            <a:r>
              <a:rPr lang="en-US" dirty="0" smtClean="0"/>
              <a:t>be seen </a:t>
            </a:r>
            <a:r>
              <a:rPr lang="en-US" dirty="0"/>
              <a:t>as the desperate effort to ‘</a:t>
            </a:r>
            <a:r>
              <a:rPr lang="en-US" dirty="0" err="1"/>
              <a:t>normalise</a:t>
            </a:r>
            <a:r>
              <a:rPr lang="en-US" dirty="0"/>
              <a:t>’ normally the </a:t>
            </a:r>
            <a:r>
              <a:rPr lang="en-US" dirty="0" smtClean="0"/>
              <a:t>disturbance of </a:t>
            </a:r>
            <a:r>
              <a:rPr lang="en-US" dirty="0"/>
              <a:t>a discourse of splitting that violates the </a:t>
            </a:r>
            <a:r>
              <a:rPr lang="en-US" dirty="0" smtClean="0"/>
              <a:t>rational enlightened claims </a:t>
            </a:r>
            <a:r>
              <a:rPr lang="en-US" dirty="0"/>
              <a:t>of its </a:t>
            </a:r>
            <a:r>
              <a:rPr lang="en-US" dirty="0" err="1"/>
              <a:t>enunciatory</a:t>
            </a:r>
            <a:r>
              <a:rPr lang="en-US" dirty="0"/>
              <a:t> modality</a:t>
            </a:r>
            <a:r>
              <a:rPr lang="en-US" dirty="0" smtClean="0"/>
              <a:t>.”			 </a:t>
            </a:r>
            <a:r>
              <a:rPr lang="en-US" sz="1400" b="1" dirty="0" smtClean="0">
                <a:solidFill>
                  <a:srgbClr val="7030A0"/>
                </a:solidFill>
              </a:rPr>
              <a:t>(</a:t>
            </a:r>
            <a:r>
              <a:rPr lang="en-US" sz="1400" b="1" dirty="0" err="1" smtClean="0">
                <a:solidFill>
                  <a:srgbClr val="7030A0"/>
                </a:solidFill>
              </a:rPr>
              <a:t>Homi</a:t>
            </a:r>
            <a:r>
              <a:rPr lang="en-US" sz="1400" b="1" dirty="0" smtClean="0">
                <a:solidFill>
                  <a:srgbClr val="7030A0"/>
                </a:solidFill>
              </a:rPr>
              <a:t> </a:t>
            </a:r>
            <a:r>
              <a:rPr lang="en-US" sz="1400" b="1" dirty="0" err="1" smtClean="0">
                <a:solidFill>
                  <a:srgbClr val="7030A0"/>
                </a:solidFill>
              </a:rPr>
              <a:t>Bhaba</a:t>
            </a:r>
            <a:r>
              <a:rPr lang="en-US" sz="1400" b="1" dirty="0" err="1">
                <a:solidFill>
                  <a:srgbClr val="7030A0"/>
                </a:solidFill>
              </a:rPr>
              <a:t>,</a:t>
            </a:r>
            <a:r>
              <a:rPr lang="en-US" sz="1400" b="1" dirty="0" err="1" smtClean="0">
                <a:solidFill>
                  <a:srgbClr val="7030A0"/>
                </a:solidFill>
              </a:rPr>
              <a:t>Post</a:t>
            </a:r>
            <a:r>
              <a:rPr lang="en-US" sz="1400" b="1" dirty="0" smtClean="0">
                <a:solidFill>
                  <a:srgbClr val="7030A0"/>
                </a:solidFill>
              </a:rPr>
              <a:t>-Colonial theorist)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Length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5590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117" y="152400"/>
            <a:ext cx="1981200" cy="808038"/>
          </a:xfrm>
        </p:spPr>
        <p:txBody>
          <a:bodyPr/>
          <a:lstStyle/>
          <a:p>
            <a:r>
              <a:rPr lang="en-US" b="1" dirty="0" smtClean="0"/>
              <a:t>Sample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143000"/>
            <a:ext cx="8593115" cy="5562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495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12895</TotalTime>
  <Words>1018</Words>
  <Application>Microsoft Office PowerPoint</Application>
  <PresentationFormat>On-screen Show (4:3)</PresentationFormat>
  <Paragraphs>122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Custom Design</vt:lpstr>
      <vt:lpstr>SIMPLICITY</vt:lpstr>
      <vt:lpstr>SIMPLICITY</vt:lpstr>
      <vt:lpstr>Slide 3</vt:lpstr>
      <vt:lpstr>Vocabulary</vt:lpstr>
      <vt:lpstr>Vocabulary-Use common words</vt:lpstr>
      <vt:lpstr>Vocabulary-Avoid Jargon </vt:lpstr>
      <vt:lpstr>Slide 7</vt:lpstr>
      <vt:lpstr>Length</vt:lpstr>
      <vt:lpstr>Sample </vt:lpstr>
      <vt:lpstr>Slide 10</vt:lpstr>
      <vt:lpstr>OBJECTIVITY</vt:lpstr>
      <vt:lpstr>OBJECTIVITY-Strategies to achieve objectivity</vt:lpstr>
      <vt:lpstr>OBJECTIVITY- Personal Language</vt:lpstr>
      <vt:lpstr>OBJECTIVITY-Judgmental Language</vt:lpstr>
      <vt:lpstr> OBJECTIVITY-Avoid Judgmental Language </vt:lpstr>
      <vt:lpstr>OBJECTIVITY-Emotive Language</vt:lpstr>
      <vt:lpstr> OBJECTIVITY-emotive language </vt:lpstr>
      <vt:lpstr>Make objective</vt:lpstr>
      <vt:lpstr>Re-write the following and make it objective</vt:lpstr>
      <vt:lpstr>Objective version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Syeda Atifa. Batool</dc:creator>
  <cp:lastModifiedBy>dellpc</cp:lastModifiedBy>
  <cp:revision>41</cp:revision>
  <dcterms:created xsi:type="dcterms:W3CDTF">2014-04-01T16:35:38Z</dcterms:created>
  <dcterms:modified xsi:type="dcterms:W3CDTF">2021-09-20T15:50:24Z</dcterms:modified>
</cp:coreProperties>
</file>