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84" r:id="rId3"/>
    <p:sldId id="360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59" r:id="rId13"/>
    <p:sldId id="350" r:id="rId14"/>
    <p:sldId id="348" r:id="rId15"/>
    <p:sldId id="349" r:id="rId16"/>
    <p:sldId id="304" r:id="rId17"/>
    <p:sldId id="305" r:id="rId18"/>
    <p:sldId id="343" r:id="rId19"/>
    <p:sldId id="344" r:id="rId20"/>
    <p:sldId id="345" r:id="rId21"/>
    <p:sldId id="346" r:id="rId22"/>
    <p:sldId id="34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A00"/>
    <a:srgbClr val="1C10BC"/>
    <a:srgbClr val="EA2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" userId="a7559cd061a41bbe" providerId="LiveId" clId="{E7ED549E-E4DF-4D4F-9358-0E3065F7DA89}"/>
    <pc:docChg chg="modSld">
      <pc:chgData name="Tōshirō" userId="a7559cd061a41bbe" providerId="LiveId" clId="{E7ED549E-E4DF-4D4F-9358-0E3065F7DA89}" dt="2021-10-14T03:40:58.476" v="5" actId="1035"/>
      <pc:docMkLst>
        <pc:docMk/>
      </pc:docMkLst>
      <pc:sldChg chg="modSp mod">
        <pc:chgData name="Tōshirō" userId="a7559cd061a41bbe" providerId="LiveId" clId="{E7ED549E-E4DF-4D4F-9358-0E3065F7DA89}" dt="2021-10-14T03:40:58.476" v="5" actId="1035"/>
        <pc:sldMkLst>
          <pc:docMk/>
          <pc:sldMk cId="0" sldId="305"/>
        </pc:sldMkLst>
        <pc:spChg chg="mod">
          <ac:chgData name="Tōshirō" userId="a7559cd061a41bbe" providerId="LiveId" clId="{E7ED549E-E4DF-4D4F-9358-0E3065F7DA89}" dt="2021-10-14T03:40:58.476" v="5" actId="1035"/>
          <ac:spMkLst>
            <pc:docMk/>
            <pc:sldMk cId="0" sldId="30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286FA-146C-4B36-A0B6-AE734968696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116784-58DF-4BE3-8D24-9E8E08E60DB4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8E9D638-1718-4682-A399-789801AE158A}" type="parTrans" cxnId="{C5FB9F35-F0AA-4F87-B8EC-E1CD7872FF97}">
      <dgm:prSet/>
      <dgm:spPr/>
      <dgm:t>
        <a:bodyPr/>
        <a:lstStyle/>
        <a:p>
          <a:endParaRPr lang="en-US"/>
        </a:p>
      </dgm:t>
    </dgm:pt>
    <dgm:pt modelId="{ADE07DC5-3B4C-4942-B6B9-EF0936A1907E}" type="sibTrans" cxnId="{C5FB9F35-F0AA-4F87-B8EC-E1CD7872FF97}">
      <dgm:prSet/>
      <dgm:spPr/>
      <dgm:t>
        <a:bodyPr/>
        <a:lstStyle/>
        <a:p>
          <a:endParaRPr lang="en-US"/>
        </a:p>
      </dgm:t>
    </dgm:pt>
    <dgm:pt modelId="{E6DD66E7-8167-44F0-9C17-1888933158FF}">
      <dgm:prSet phldrT="[Text]" custT="1"/>
      <dgm:spPr/>
      <dgm:t>
        <a:bodyPr/>
        <a:lstStyle/>
        <a:p>
          <a:r>
            <a:rPr lang="en-US" sz="1400" b="1" dirty="0"/>
            <a:t>As it is well known</a:t>
          </a:r>
        </a:p>
      </dgm:t>
    </dgm:pt>
    <dgm:pt modelId="{5FC4C4B1-8385-445E-855E-FD4E3652F4F7}" type="parTrans" cxnId="{BACF1B50-F94A-4B78-BC69-004DFC2B1D21}">
      <dgm:prSet/>
      <dgm:spPr/>
      <dgm:t>
        <a:bodyPr/>
        <a:lstStyle/>
        <a:p>
          <a:endParaRPr lang="en-US"/>
        </a:p>
      </dgm:t>
    </dgm:pt>
    <dgm:pt modelId="{11D232CC-AF03-4231-84DF-6A1FEE5DFE23}" type="sibTrans" cxnId="{BACF1B50-F94A-4B78-BC69-004DFC2B1D21}">
      <dgm:prSet/>
      <dgm:spPr/>
      <dgm:t>
        <a:bodyPr/>
        <a:lstStyle/>
        <a:p>
          <a:endParaRPr lang="en-US"/>
        </a:p>
      </dgm:t>
    </dgm:pt>
    <dgm:pt modelId="{BEC573F5-673A-4A52-B0FE-3CED067FAA80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Repetitive words or phrases</a:t>
          </a:r>
          <a:endParaRPr lang="en-US" sz="1600" dirty="0">
            <a:solidFill>
              <a:schemeClr val="bg1"/>
            </a:solidFill>
          </a:endParaRPr>
        </a:p>
      </dgm:t>
    </dgm:pt>
    <dgm:pt modelId="{B37C83A1-E701-4042-BB35-8E6E83033472}" type="parTrans" cxnId="{6EE46F60-DAF2-4E71-95A1-B519A459107C}">
      <dgm:prSet/>
      <dgm:spPr/>
      <dgm:t>
        <a:bodyPr/>
        <a:lstStyle/>
        <a:p>
          <a:endParaRPr lang="en-US"/>
        </a:p>
      </dgm:t>
    </dgm:pt>
    <dgm:pt modelId="{1919236F-C1E6-47E0-800F-73CB1F975649}" type="sibTrans" cxnId="{6EE46F60-DAF2-4E71-95A1-B519A459107C}">
      <dgm:prSet/>
      <dgm:spPr/>
      <dgm:t>
        <a:bodyPr/>
        <a:lstStyle/>
        <a:p>
          <a:endParaRPr lang="en-US"/>
        </a:p>
      </dgm:t>
    </dgm:pt>
    <dgm:pt modelId="{B63A7E00-6C12-49CC-9DD0-89DF16947FC5}">
      <dgm:prSet phldrT="[Text]" custT="1"/>
      <dgm:spPr/>
      <dgm:t>
        <a:bodyPr/>
        <a:lstStyle/>
        <a:p>
          <a:r>
            <a:rPr lang="en-US" sz="1200" b="1" dirty="0"/>
            <a:t>      </a:t>
          </a:r>
        </a:p>
        <a:p>
          <a:endParaRPr lang="en-US" sz="1400" b="1" dirty="0"/>
        </a:p>
        <a:p>
          <a:r>
            <a:rPr lang="en-US" sz="1400" b="1" dirty="0"/>
            <a:t>Illustrate/demonstrate</a:t>
          </a:r>
        </a:p>
      </dgm:t>
    </dgm:pt>
    <dgm:pt modelId="{52119D68-B6B8-4907-BD41-4861AC14073B}" type="parTrans" cxnId="{416BD4A6-B814-4F55-9809-56136896E622}">
      <dgm:prSet/>
      <dgm:spPr/>
      <dgm:t>
        <a:bodyPr/>
        <a:lstStyle/>
        <a:p>
          <a:endParaRPr lang="en-US"/>
        </a:p>
      </dgm:t>
    </dgm:pt>
    <dgm:pt modelId="{3F098926-D274-47F4-B4E7-142CC1EC9D85}" type="sibTrans" cxnId="{416BD4A6-B814-4F55-9809-56136896E622}">
      <dgm:prSet/>
      <dgm:spPr/>
      <dgm:t>
        <a:bodyPr/>
        <a:lstStyle/>
        <a:p>
          <a:endParaRPr lang="en-US"/>
        </a:p>
      </dgm:t>
    </dgm:pt>
    <dgm:pt modelId="{07CFF2C1-E045-4FA2-86B6-A3FB4C063338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Verbs</a:t>
          </a:r>
        </a:p>
      </dgm:t>
    </dgm:pt>
    <dgm:pt modelId="{87044696-7E8C-45CB-A6EE-749B68A63738}" type="parTrans" cxnId="{86669AC0-EB03-4ED2-B11A-7A87BC08CA08}">
      <dgm:prSet/>
      <dgm:spPr/>
      <dgm:t>
        <a:bodyPr/>
        <a:lstStyle/>
        <a:p>
          <a:endParaRPr lang="en-US"/>
        </a:p>
      </dgm:t>
    </dgm:pt>
    <dgm:pt modelId="{F4A933C1-4DEB-4E78-A757-35D20ED41BA0}" type="sibTrans" cxnId="{86669AC0-EB03-4ED2-B11A-7A87BC08CA08}">
      <dgm:prSet/>
      <dgm:spPr/>
      <dgm:t>
        <a:bodyPr/>
        <a:lstStyle/>
        <a:p>
          <a:endParaRPr lang="en-US"/>
        </a:p>
      </dgm:t>
    </dgm:pt>
    <dgm:pt modelId="{BDCF3F08-0B16-453C-81E7-74920A619996}">
      <dgm:prSet custT="1"/>
      <dgm:spPr/>
      <dgm:t>
        <a:bodyPr/>
        <a:lstStyle/>
        <a:p>
          <a:r>
            <a:rPr lang="en-US" sz="1400" b="1" dirty="0"/>
            <a:t>       challenges/difficulties</a:t>
          </a:r>
        </a:p>
      </dgm:t>
    </dgm:pt>
    <dgm:pt modelId="{6F310A55-3990-491E-A19F-07AE30E48C9A}" type="parTrans" cxnId="{F96B558D-CDED-4CAB-86B6-1DE327100C56}">
      <dgm:prSet/>
      <dgm:spPr/>
      <dgm:t>
        <a:bodyPr/>
        <a:lstStyle/>
        <a:p>
          <a:endParaRPr lang="en-US"/>
        </a:p>
      </dgm:t>
    </dgm:pt>
    <dgm:pt modelId="{33984EFA-8932-47B1-AA90-EAF683D5CECB}" type="sibTrans" cxnId="{F96B558D-CDED-4CAB-86B6-1DE327100C56}">
      <dgm:prSet/>
      <dgm:spPr/>
      <dgm:t>
        <a:bodyPr/>
        <a:lstStyle/>
        <a:p>
          <a:endParaRPr lang="en-US"/>
        </a:p>
      </dgm:t>
    </dgm:pt>
    <dgm:pt modelId="{714FB8D4-F395-463C-B379-5F3EFCAF2968}">
      <dgm:prSet custT="1"/>
      <dgm:spPr/>
      <dgm:t>
        <a:bodyPr/>
        <a:lstStyle/>
        <a:p>
          <a:r>
            <a:rPr lang="en-US" sz="1200" b="1" dirty="0"/>
            <a:t> </a:t>
          </a:r>
        </a:p>
      </dgm:t>
    </dgm:pt>
    <dgm:pt modelId="{5CC6DE14-D318-4AA0-AFA6-3C54931AB1BB}" type="parTrans" cxnId="{A620466C-4D95-4421-BF16-7DAF901D5F11}">
      <dgm:prSet/>
      <dgm:spPr/>
      <dgm:t>
        <a:bodyPr/>
        <a:lstStyle/>
        <a:p>
          <a:endParaRPr lang="en-US"/>
        </a:p>
      </dgm:t>
    </dgm:pt>
    <dgm:pt modelId="{8D542513-E120-4A23-BF1F-120A39EAA9D0}" type="sibTrans" cxnId="{A620466C-4D95-4421-BF16-7DAF901D5F11}">
      <dgm:prSet/>
      <dgm:spPr/>
      <dgm:t>
        <a:bodyPr/>
        <a:lstStyle/>
        <a:p>
          <a:endParaRPr lang="en-US"/>
        </a:p>
      </dgm:t>
    </dgm:pt>
    <dgm:pt modelId="{61630D91-E795-470E-9A82-F0B2604455B6}">
      <dgm:prSet custT="1"/>
      <dgm:spPr/>
      <dgm:t>
        <a:bodyPr/>
        <a:lstStyle/>
        <a:p>
          <a:r>
            <a:rPr lang="en-US" sz="1400" b="1" dirty="0"/>
            <a:t>As it has been shown</a:t>
          </a:r>
        </a:p>
      </dgm:t>
    </dgm:pt>
    <dgm:pt modelId="{83FE9DAB-9921-4B85-8107-BE3086B786B4}" type="parTrans" cxnId="{5E41A38E-1091-48B2-85FC-303BF000842A}">
      <dgm:prSet/>
      <dgm:spPr/>
      <dgm:t>
        <a:bodyPr/>
        <a:lstStyle/>
        <a:p>
          <a:endParaRPr lang="en-US"/>
        </a:p>
      </dgm:t>
    </dgm:pt>
    <dgm:pt modelId="{0B50D98B-038F-478E-9223-514ACFEE6192}" type="sibTrans" cxnId="{5E41A38E-1091-48B2-85FC-303BF000842A}">
      <dgm:prSet/>
      <dgm:spPr/>
      <dgm:t>
        <a:bodyPr/>
        <a:lstStyle/>
        <a:p>
          <a:endParaRPr lang="en-US"/>
        </a:p>
      </dgm:t>
    </dgm:pt>
    <dgm:pt modelId="{AC3D161F-E666-4F28-A85F-1471034C39DB}">
      <dgm:prSet custT="1"/>
      <dgm:spPr/>
      <dgm:t>
        <a:bodyPr/>
        <a:lstStyle/>
        <a:p>
          <a:r>
            <a:rPr lang="en-US" sz="1400" b="1" dirty="0"/>
            <a:t>It can be regarded that</a:t>
          </a:r>
        </a:p>
      </dgm:t>
    </dgm:pt>
    <dgm:pt modelId="{2EC145CF-10ED-4BEC-B242-298770EB4ADD}" type="parTrans" cxnId="{F0C61218-D551-4EA4-BF52-73D55B062202}">
      <dgm:prSet/>
      <dgm:spPr/>
      <dgm:t>
        <a:bodyPr/>
        <a:lstStyle/>
        <a:p>
          <a:endParaRPr lang="en-US"/>
        </a:p>
      </dgm:t>
    </dgm:pt>
    <dgm:pt modelId="{471AFD20-BF67-409A-9BB0-BB1821E98007}" type="sibTrans" cxnId="{F0C61218-D551-4EA4-BF52-73D55B062202}">
      <dgm:prSet/>
      <dgm:spPr/>
      <dgm:t>
        <a:bodyPr/>
        <a:lstStyle/>
        <a:p>
          <a:endParaRPr lang="en-US"/>
        </a:p>
      </dgm:t>
    </dgm:pt>
    <dgm:pt modelId="{848ED6D6-EE85-4139-A8CA-E74CBEC11175}">
      <dgm:prSet custT="1"/>
      <dgm:spPr/>
      <dgm:t>
        <a:bodyPr/>
        <a:lstStyle/>
        <a:p>
          <a:r>
            <a:rPr lang="en-US" sz="1400" b="1" dirty="0"/>
            <a:t>It should be emphasized that</a:t>
          </a:r>
        </a:p>
      </dgm:t>
    </dgm:pt>
    <dgm:pt modelId="{7B44AF0F-D96C-4361-B01B-3A346D51E885}" type="parTrans" cxnId="{DA92ED38-1A2C-4C4E-97A4-2A31F7662067}">
      <dgm:prSet/>
      <dgm:spPr/>
      <dgm:t>
        <a:bodyPr/>
        <a:lstStyle/>
        <a:p>
          <a:endParaRPr lang="en-US"/>
        </a:p>
      </dgm:t>
    </dgm:pt>
    <dgm:pt modelId="{8D72C246-B1F2-4B90-BA21-72DF3388F235}" type="sibTrans" cxnId="{DA92ED38-1A2C-4C4E-97A4-2A31F7662067}">
      <dgm:prSet/>
      <dgm:spPr/>
      <dgm:t>
        <a:bodyPr/>
        <a:lstStyle/>
        <a:p>
          <a:endParaRPr lang="en-US"/>
        </a:p>
      </dgm:t>
    </dgm:pt>
    <dgm:pt modelId="{80358645-9570-4AC5-8599-2114D22B232A}">
      <dgm:prSet custT="1"/>
      <dgm:spPr/>
      <dgm:t>
        <a:bodyPr/>
        <a:lstStyle/>
        <a:p>
          <a:r>
            <a:rPr lang="en-US" sz="1400" b="1" u="sng" dirty="0">
              <a:solidFill>
                <a:srgbClr val="FF0000"/>
              </a:solidFill>
            </a:rPr>
            <a:t>Empty, inflated words:</a:t>
          </a:r>
        </a:p>
      </dgm:t>
    </dgm:pt>
    <dgm:pt modelId="{00DC4845-4537-4204-AED5-DB194A62B549}" type="parTrans" cxnId="{EBD2CD40-606B-4FC1-AAF9-1063E096E930}">
      <dgm:prSet/>
      <dgm:spPr/>
      <dgm:t>
        <a:bodyPr/>
        <a:lstStyle/>
        <a:p>
          <a:endParaRPr lang="en-US"/>
        </a:p>
      </dgm:t>
    </dgm:pt>
    <dgm:pt modelId="{9EC2D9A3-D429-4CFB-A62A-5F832E13F437}" type="sibTrans" cxnId="{EBD2CD40-606B-4FC1-AAF9-1063E096E930}">
      <dgm:prSet/>
      <dgm:spPr/>
      <dgm:t>
        <a:bodyPr/>
        <a:lstStyle/>
        <a:p>
          <a:endParaRPr lang="en-US"/>
        </a:p>
      </dgm:t>
    </dgm:pt>
    <dgm:pt modelId="{E4E08665-DF09-427A-8BCB-D603CCEF6175}">
      <dgm:prSet custT="1"/>
      <dgm:spPr/>
      <dgm:t>
        <a:bodyPr/>
        <a:lstStyle/>
        <a:p>
          <a:r>
            <a:rPr lang="en-US" sz="1400" b="1" u="none" dirty="0">
              <a:solidFill>
                <a:schemeClr val="bg1"/>
              </a:solidFill>
            </a:rPr>
            <a:t>Because=By virtue of the fact that…</a:t>
          </a:r>
        </a:p>
      </dgm:t>
    </dgm:pt>
    <dgm:pt modelId="{7E4EDBB2-4869-4B89-BF87-7EF75D12F42A}" type="parTrans" cxnId="{5B13C596-E07C-4590-B863-9670D1B762AC}">
      <dgm:prSet/>
      <dgm:spPr/>
      <dgm:t>
        <a:bodyPr/>
        <a:lstStyle/>
        <a:p>
          <a:endParaRPr lang="en-US"/>
        </a:p>
      </dgm:t>
    </dgm:pt>
    <dgm:pt modelId="{639A532F-9257-4C32-8D8C-88FA9533DA80}" type="sibTrans" cxnId="{5B13C596-E07C-4590-B863-9670D1B762AC}">
      <dgm:prSet/>
      <dgm:spPr/>
      <dgm:t>
        <a:bodyPr/>
        <a:lstStyle/>
        <a:p>
          <a:endParaRPr lang="en-US"/>
        </a:p>
      </dgm:t>
    </dgm:pt>
    <dgm:pt modelId="{B93FE609-827C-4E56-82E9-25F1B59E14C8}">
      <dgm:prSet custT="1"/>
      <dgm:spPr/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Unti</a:t>
          </a:r>
          <a:r>
            <a:rPr lang="en-US" sz="1400" b="1" dirty="0"/>
            <a:t>l=Until such a time as…</a:t>
          </a:r>
        </a:p>
      </dgm:t>
    </dgm:pt>
    <dgm:pt modelId="{E3EB7752-FDBD-4C45-8766-4D4F7030363E}" type="parTrans" cxnId="{364F22A9-C4DE-435F-BF08-62551C7BEA3E}">
      <dgm:prSet/>
      <dgm:spPr/>
      <dgm:t>
        <a:bodyPr/>
        <a:lstStyle/>
        <a:p>
          <a:endParaRPr lang="en-US"/>
        </a:p>
      </dgm:t>
    </dgm:pt>
    <dgm:pt modelId="{D2F5C7A9-03B1-4CE0-817E-A8249523F2C2}" type="sibTrans" cxnId="{364F22A9-C4DE-435F-BF08-62551C7BEA3E}">
      <dgm:prSet/>
      <dgm:spPr/>
      <dgm:t>
        <a:bodyPr/>
        <a:lstStyle/>
        <a:p>
          <a:endParaRPr lang="en-US"/>
        </a:p>
      </dgm:t>
    </dgm:pt>
    <dgm:pt modelId="{63AB158D-964F-4A15-96F5-4D77BE46E77F}">
      <dgm:prSet custT="1"/>
      <dgm:spPr/>
      <dgm:t>
        <a:bodyPr/>
        <a:lstStyle/>
        <a:p>
          <a:r>
            <a:rPr lang="en-US" sz="1400" b="1" dirty="0"/>
            <a:t>important</a:t>
          </a:r>
          <a:endParaRPr lang="en-US" sz="1400" b="1" u="sng" dirty="0">
            <a:solidFill>
              <a:schemeClr val="bg1"/>
            </a:solidFill>
          </a:endParaRPr>
        </a:p>
      </dgm:t>
    </dgm:pt>
    <dgm:pt modelId="{3399B0D7-72D6-4950-A3C1-561A31284A39}" type="parTrans" cxnId="{724E348E-6E39-4ED1-873A-53685C48513C}">
      <dgm:prSet/>
      <dgm:spPr/>
      <dgm:t>
        <a:bodyPr/>
        <a:lstStyle/>
        <a:p>
          <a:endParaRPr lang="en-US"/>
        </a:p>
      </dgm:t>
    </dgm:pt>
    <dgm:pt modelId="{A20E1453-344A-4EE5-BA42-6C820DD85D06}" type="sibTrans" cxnId="{724E348E-6E39-4ED1-873A-53685C48513C}">
      <dgm:prSet/>
      <dgm:spPr/>
      <dgm:t>
        <a:bodyPr/>
        <a:lstStyle/>
        <a:p>
          <a:endParaRPr lang="en-US"/>
        </a:p>
      </dgm:t>
    </dgm:pt>
    <dgm:pt modelId="{295C615B-CAC1-4A53-9D02-083FEF513492}" type="pres">
      <dgm:prSet presAssocID="{E82286FA-146C-4B36-A0B6-AE734968696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252132E-E1D6-4ED5-9434-96AFAECD28A9}" type="pres">
      <dgm:prSet presAssocID="{75116784-58DF-4BE3-8D24-9E8E08E60DB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2BEA547-E8B8-4A69-80AF-004C04839B00}" type="pres">
      <dgm:prSet presAssocID="{75116784-58DF-4BE3-8D24-9E8E08E60DB4}" presName="childText1" presStyleLbl="solidAlignAcc1" presStyleIdx="0" presStyleCnt="2" custScaleY="157617" custLinFactNeighborX="-942" custLinFactNeighborY="29619">
        <dgm:presLayoutVars>
          <dgm:chMax val="0"/>
          <dgm:chPref val="0"/>
          <dgm:bulletEnabled val="1"/>
        </dgm:presLayoutVars>
      </dgm:prSet>
      <dgm:spPr/>
    </dgm:pt>
    <dgm:pt modelId="{E4A6ACCA-85E9-440C-9AB0-EF8B6D09FEB7}" type="pres">
      <dgm:prSet presAssocID="{07CFF2C1-E045-4FA2-86B6-A3FB4C06333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5DE0CCFA-9529-45AA-8405-C365AA0EABF1}" type="pres">
      <dgm:prSet presAssocID="{BEC573F5-673A-4A52-B0FE-3CED067FAA80}" presName="parentText3" presStyleLbl="node1" presStyleIdx="2" presStyleCnt="3" custScaleX="95972">
        <dgm:presLayoutVars>
          <dgm:chMax/>
          <dgm:chPref val="3"/>
          <dgm:bulletEnabled val="1"/>
        </dgm:presLayoutVars>
      </dgm:prSet>
      <dgm:spPr/>
    </dgm:pt>
    <dgm:pt modelId="{33FC1EFC-0B64-4392-BB59-2ACFC3B9ABF7}" type="pres">
      <dgm:prSet presAssocID="{BEC573F5-673A-4A52-B0FE-3CED067FAA80}" presName="childText3" presStyleLbl="solidAlignAcc1" presStyleIdx="1" presStyleCnt="2" custScaleY="140973" custLinFactNeighborX="2511" custLinFactNeighborY="19522">
        <dgm:presLayoutVars>
          <dgm:chMax val="0"/>
          <dgm:chPref val="0"/>
          <dgm:bulletEnabled val="1"/>
        </dgm:presLayoutVars>
      </dgm:prSet>
      <dgm:spPr/>
    </dgm:pt>
  </dgm:ptLst>
  <dgm:cxnLst>
    <dgm:cxn modelId="{4EC6DF16-8B89-4A76-8213-51D3CE5A1957}" type="presOf" srcId="{B63A7E00-6C12-49CC-9DD0-89DF16947FC5}" destId="{33FC1EFC-0B64-4392-BB59-2ACFC3B9ABF7}" srcOrd="0" destOrd="0" presId="urn:microsoft.com/office/officeart/2009/3/layout/IncreasingArrowsProcess"/>
    <dgm:cxn modelId="{F0C61218-D551-4EA4-BF52-73D55B062202}" srcId="{75116784-58DF-4BE3-8D24-9E8E08E60DB4}" destId="{AC3D161F-E666-4F28-A85F-1471034C39DB}" srcOrd="2" destOrd="0" parTransId="{2EC145CF-10ED-4BEC-B242-298770EB4ADD}" sibTransId="{471AFD20-BF67-409A-9BB0-BB1821E98007}"/>
    <dgm:cxn modelId="{FDA7271A-149B-4BC8-BC2B-9295D680E0F5}" type="presOf" srcId="{63AB158D-964F-4A15-96F5-4D77BE46E77F}" destId="{D2BEA547-E8B8-4A69-80AF-004C04839B00}" srcOrd="0" destOrd="7" presId="urn:microsoft.com/office/officeart/2009/3/layout/IncreasingArrowsProcess"/>
    <dgm:cxn modelId="{F5F4492E-E3FF-4873-9C8C-43E52C1E9753}" type="presOf" srcId="{BDCF3F08-0B16-453C-81E7-74920A619996}" destId="{33FC1EFC-0B64-4392-BB59-2ACFC3B9ABF7}" srcOrd="0" destOrd="1" presId="urn:microsoft.com/office/officeart/2009/3/layout/IncreasingArrowsProcess"/>
    <dgm:cxn modelId="{C5FB9F35-F0AA-4F87-B8EC-E1CD7872FF97}" srcId="{E82286FA-146C-4B36-A0B6-AE734968696A}" destId="{75116784-58DF-4BE3-8D24-9E8E08E60DB4}" srcOrd="0" destOrd="0" parTransId="{B8E9D638-1718-4682-A399-789801AE158A}" sibTransId="{ADE07DC5-3B4C-4942-B6B9-EF0936A1907E}"/>
    <dgm:cxn modelId="{DA92ED38-1A2C-4C4E-97A4-2A31F7662067}" srcId="{75116784-58DF-4BE3-8D24-9E8E08E60DB4}" destId="{848ED6D6-EE85-4139-A8CA-E74CBEC11175}" srcOrd="3" destOrd="0" parTransId="{7B44AF0F-D96C-4361-B01B-3A346D51E885}" sibTransId="{8D72C246-B1F2-4B90-BA21-72DF3388F235}"/>
    <dgm:cxn modelId="{653FA53B-4800-4E8A-A892-DBD879007EDE}" type="presOf" srcId="{E82286FA-146C-4B36-A0B6-AE734968696A}" destId="{295C615B-CAC1-4A53-9D02-083FEF513492}" srcOrd="0" destOrd="0" presId="urn:microsoft.com/office/officeart/2009/3/layout/IncreasingArrowsProcess"/>
    <dgm:cxn modelId="{EBD2CD40-606B-4FC1-AAF9-1063E096E930}" srcId="{75116784-58DF-4BE3-8D24-9E8E08E60DB4}" destId="{80358645-9570-4AC5-8599-2114D22B232A}" srcOrd="4" destOrd="0" parTransId="{00DC4845-4537-4204-AED5-DB194A62B549}" sibTransId="{9EC2D9A3-D429-4CFB-A62A-5F832E13F437}"/>
    <dgm:cxn modelId="{6EE46F60-DAF2-4E71-95A1-B519A459107C}" srcId="{E82286FA-146C-4B36-A0B6-AE734968696A}" destId="{BEC573F5-673A-4A52-B0FE-3CED067FAA80}" srcOrd="2" destOrd="0" parTransId="{B37C83A1-E701-4042-BB35-8E6E83033472}" sibTransId="{1919236F-C1E6-47E0-800F-73CB1F975649}"/>
    <dgm:cxn modelId="{199DBB43-D1B0-4FB4-85B9-68A74FE0A4C4}" type="presOf" srcId="{848ED6D6-EE85-4139-A8CA-E74CBEC11175}" destId="{D2BEA547-E8B8-4A69-80AF-004C04839B00}" srcOrd="0" destOrd="3" presId="urn:microsoft.com/office/officeart/2009/3/layout/IncreasingArrowsProcess"/>
    <dgm:cxn modelId="{96E8906B-3CD7-4059-9A27-FDF710C567AC}" type="presOf" srcId="{07CFF2C1-E045-4FA2-86B6-A3FB4C063338}" destId="{E4A6ACCA-85E9-440C-9AB0-EF8B6D09FEB7}" srcOrd="0" destOrd="0" presId="urn:microsoft.com/office/officeart/2009/3/layout/IncreasingArrowsProcess"/>
    <dgm:cxn modelId="{A620466C-4D95-4421-BF16-7DAF901D5F11}" srcId="{BEC573F5-673A-4A52-B0FE-3CED067FAA80}" destId="{714FB8D4-F395-463C-B379-5F3EFCAF2968}" srcOrd="2" destOrd="0" parTransId="{5CC6DE14-D318-4AA0-AFA6-3C54931AB1BB}" sibTransId="{8D542513-E120-4A23-BF1F-120A39EAA9D0}"/>
    <dgm:cxn modelId="{BACF1B50-F94A-4B78-BC69-004DFC2B1D21}" srcId="{75116784-58DF-4BE3-8D24-9E8E08E60DB4}" destId="{E6DD66E7-8167-44F0-9C17-1888933158FF}" srcOrd="0" destOrd="0" parTransId="{5FC4C4B1-8385-445E-855E-FD4E3652F4F7}" sibTransId="{11D232CC-AF03-4231-84DF-6A1FEE5DFE23}"/>
    <dgm:cxn modelId="{CADBA581-B952-4B0A-A12B-76EDBA27D369}" type="presOf" srcId="{75116784-58DF-4BE3-8D24-9E8E08E60DB4}" destId="{5252132E-E1D6-4ED5-9434-96AFAECD28A9}" srcOrd="0" destOrd="0" presId="urn:microsoft.com/office/officeart/2009/3/layout/IncreasingArrowsProcess"/>
    <dgm:cxn modelId="{79FB0E83-C355-4094-B4F2-1FF7ECDB59AF}" type="presOf" srcId="{61630D91-E795-470E-9A82-F0B2604455B6}" destId="{D2BEA547-E8B8-4A69-80AF-004C04839B00}" srcOrd="0" destOrd="1" presId="urn:microsoft.com/office/officeart/2009/3/layout/IncreasingArrowsProcess"/>
    <dgm:cxn modelId="{F96B558D-CDED-4CAB-86B6-1DE327100C56}" srcId="{BEC573F5-673A-4A52-B0FE-3CED067FAA80}" destId="{BDCF3F08-0B16-453C-81E7-74920A619996}" srcOrd="1" destOrd="0" parTransId="{6F310A55-3990-491E-A19F-07AE30E48C9A}" sibTransId="{33984EFA-8932-47B1-AA90-EAF683D5CECB}"/>
    <dgm:cxn modelId="{724E348E-6E39-4ED1-873A-53685C48513C}" srcId="{75116784-58DF-4BE3-8D24-9E8E08E60DB4}" destId="{63AB158D-964F-4A15-96F5-4D77BE46E77F}" srcOrd="7" destOrd="0" parTransId="{3399B0D7-72D6-4950-A3C1-561A31284A39}" sibTransId="{A20E1453-344A-4EE5-BA42-6C820DD85D06}"/>
    <dgm:cxn modelId="{5E41A38E-1091-48B2-85FC-303BF000842A}" srcId="{75116784-58DF-4BE3-8D24-9E8E08E60DB4}" destId="{61630D91-E795-470E-9A82-F0B2604455B6}" srcOrd="1" destOrd="0" parTransId="{83FE9DAB-9921-4B85-8107-BE3086B786B4}" sibTransId="{0B50D98B-038F-478E-9223-514ACFEE6192}"/>
    <dgm:cxn modelId="{FECC4391-D33F-4879-8289-554DAA1C8C03}" type="presOf" srcId="{BEC573F5-673A-4A52-B0FE-3CED067FAA80}" destId="{5DE0CCFA-9529-45AA-8405-C365AA0EABF1}" srcOrd="0" destOrd="0" presId="urn:microsoft.com/office/officeart/2009/3/layout/IncreasingArrowsProcess"/>
    <dgm:cxn modelId="{5B13C596-E07C-4590-B863-9670D1B762AC}" srcId="{75116784-58DF-4BE3-8D24-9E8E08E60DB4}" destId="{E4E08665-DF09-427A-8BCB-D603CCEF6175}" srcOrd="5" destOrd="0" parTransId="{7E4EDBB2-4869-4B89-BF87-7EF75D12F42A}" sibTransId="{639A532F-9257-4C32-8D8C-88FA9533DA80}"/>
    <dgm:cxn modelId="{416BD4A6-B814-4F55-9809-56136896E622}" srcId="{BEC573F5-673A-4A52-B0FE-3CED067FAA80}" destId="{B63A7E00-6C12-49CC-9DD0-89DF16947FC5}" srcOrd="0" destOrd="0" parTransId="{52119D68-B6B8-4907-BD41-4861AC14073B}" sibTransId="{3F098926-D274-47F4-B4E7-142CC1EC9D85}"/>
    <dgm:cxn modelId="{364F22A9-C4DE-435F-BF08-62551C7BEA3E}" srcId="{75116784-58DF-4BE3-8D24-9E8E08E60DB4}" destId="{B93FE609-827C-4E56-82E9-25F1B59E14C8}" srcOrd="6" destOrd="0" parTransId="{E3EB7752-FDBD-4C45-8766-4D4F7030363E}" sibTransId="{D2F5C7A9-03B1-4CE0-817E-A8249523F2C2}"/>
    <dgm:cxn modelId="{23EB7DB0-24BD-4F9F-87E8-21B310A89F42}" type="presOf" srcId="{E4E08665-DF09-427A-8BCB-D603CCEF6175}" destId="{D2BEA547-E8B8-4A69-80AF-004C04839B00}" srcOrd="0" destOrd="5" presId="urn:microsoft.com/office/officeart/2009/3/layout/IncreasingArrowsProcess"/>
    <dgm:cxn modelId="{AAC035B1-C84D-410E-9457-39FA1D928659}" type="presOf" srcId="{E6DD66E7-8167-44F0-9C17-1888933158FF}" destId="{D2BEA547-E8B8-4A69-80AF-004C04839B00}" srcOrd="0" destOrd="0" presId="urn:microsoft.com/office/officeart/2009/3/layout/IncreasingArrowsProcess"/>
    <dgm:cxn modelId="{143C3CBF-355C-40B1-A303-1D5B56155DB0}" type="presOf" srcId="{714FB8D4-F395-463C-B379-5F3EFCAF2968}" destId="{33FC1EFC-0B64-4392-BB59-2ACFC3B9ABF7}" srcOrd="0" destOrd="2" presId="urn:microsoft.com/office/officeart/2009/3/layout/IncreasingArrowsProcess"/>
    <dgm:cxn modelId="{86669AC0-EB03-4ED2-B11A-7A87BC08CA08}" srcId="{E82286FA-146C-4B36-A0B6-AE734968696A}" destId="{07CFF2C1-E045-4FA2-86B6-A3FB4C063338}" srcOrd="1" destOrd="0" parTransId="{87044696-7E8C-45CB-A6EE-749B68A63738}" sibTransId="{F4A933C1-4DEB-4E78-A757-35D20ED41BA0}"/>
    <dgm:cxn modelId="{7DFCB0CE-C9BD-485A-B7DF-474DB123F068}" type="presOf" srcId="{AC3D161F-E666-4F28-A85F-1471034C39DB}" destId="{D2BEA547-E8B8-4A69-80AF-004C04839B00}" srcOrd="0" destOrd="2" presId="urn:microsoft.com/office/officeart/2009/3/layout/IncreasingArrowsProcess"/>
    <dgm:cxn modelId="{74D0D4CF-0CEA-4330-AF6F-7FB06D30B9F1}" type="presOf" srcId="{80358645-9570-4AC5-8599-2114D22B232A}" destId="{D2BEA547-E8B8-4A69-80AF-004C04839B00}" srcOrd="0" destOrd="4" presId="urn:microsoft.com/office/officeart/2009/3/layout/IncreasingArrowsProcess"/>
    <dgm:cxn modelId="{5F7752FF-5FE5-481D-81DF-F2CDF63EFFCB}" type="presOf" srcId="{B93FE609-827C-4E56-82E9-25F1B59E14C8}" destId="{D2BEA547-E8B8-4A69-80AF-004C04839B00}" srcOrd="0" destOrd="6" presId="urn:microsoft.com/office/officeart/2009/3/layout/IncreasingArrowsProcess"/>
    <dgm:cxn modelId="{8C89FDFC-6CBB-4797-B6A5-9068092D7A87}" type="presParOf" srcId="{295C615B-CAC1-4A53-9D02-083FEF513492}" destId="{5252132E-E1D6-4ED5-9434-96AFAECD28A9}" srcOrd="0" destOrd="0" presId="urn:microsoft.com/office/officeart/2009/3/layout/IncreasingArrowsProcess"/>
    <dgm:cxn modelId="{BBED9B05-0BB8-4DEF-B49F-EF478E11B0C9}" type="presParOf" srcId="{295C615B-CAC1-4A53-9D02-083FEF513492}" destId="{D2BEA547-E8B8-4A69-80AF-004C04839B00}" srcOrd="1" destOrd="0" presId="urn:microsoft.com/office/officeart/2009/3/layout/IncreasingArrowsProcess"/>
    <dgm:cxn modelId="{4B436788-2D51-412A-B788-FC1AEF01F80F}" type="presParOf" srcId="{295C615B-CAC1-4A53-9D02-083FEF513492}" destId="{E4A6ACCA-85E9-440C-9AB0-EF8B6D09FEB7}" srcOrd="2" destOrd="0" presId="urn:microsoft.com/office/officeart/2009/3/layout/IncreasingArrowsProcess"/>
    <dgm:cxn modelId="{83F13956-3541-4D17-A371-DA643D032EFF}" type="presParOf" srcId="{295C615B-CAC1-4A53-9D02-083FEF513492}" destId="{5DE0CCFA-9529-45AA-8405-C365AA0EABF1}" srcOrd="3" destOrd="0" presId="urn:microsoft.com/office/officeart/2009/3/layout/IncreasingArrowsProcess"/>
    <dgm:cxn modelId="{7FAE0DC3-DD21-4579-8B10-AED555068156}" type="presParOf" srcId="{295C615B-CAC1-4A53-9D02-083FEF513492}" destId="{33FC1EFC-0B64-4392-BB59-2ACFC3B9ABF7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ACF6B-A2F1-471E-8A6F-E839CCC09CB7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9AD888-68FB-40D1-8EFA-B0FCBC16C4BB}">
      <dgm:prSet custT="1"/>
      <dgm:spPr/>
      <dgm:t>
        <a:bodyPr/>
        <a:lstStyle/>
        <a:p>
          <a:r>
            <a:rPr lang="en-US" sz="2800" b="1" dirty="0"/>
            <a:t>Eliminate negatives</a:t>
          </a:r>
        </a:p>
      </dgm:t>
    </dgm:pt>
    <dgm:pt modelId="{27D05728-32DB-4D78-8777-B5EE9329A4A0}" type="parTrans" cxnId="{DF262D16-13D5-486E-A902-E5980E4173E8}">
      <dgm:prSet/>
      <dgm:spPr/>
      <dgm:t>
        <a:bodyPr/>
        <a:lstStyle/>
        <a:p>
          <a:endParaRPr lang="en-US"/>
        </a:p>
      </dgm:t>
    </dgm:pt>
    <dgm:pt modelId="{744AFDA6-7D85-4A86-A1BF-AEB89B96B52A}" type="sibTrans" cxnId="{DF262D16-13D5-486E-A902-E5980E4173E8}">
      <dgm:prSet/>
      <dgm:spPr/>
      <dgm:t>
        <a:bodyPr/>
        <a:lstStyle/>
        <a:p>
          <a:endParaRPr lang="en-US"/>
        </a:p>
      </dgm:t>
    </dgm:pt>
    <dgm:pt modelId="{993D8ADE-0A32-4949-8225-CB4D4CB73424}">
      <dgm:prSet custT="1"/>
      <dgm:spPr/>
      <dgm:t>
        <a:bodyPr/>
        <a:lstStyle/>
        <a:p>
          <a:r>
            <a:rPr lang="en-US" sz="2000" b="1" dirty="0"/>
            <a:t>Eliminate superfluous uses of “there are/there is” (expletives)</a:t>
          </a:r>
        </a:p>
      </dgm:t>
    </dgm:pt>
    <dgm:pt modelId="{4A43C3B2-C1E6-4867-8026-8720E3B8A445}" type="parTrans" cxnId="{F3185185-ABA6-4A35-ABA9-59A2C2A58AA0}">
      <dgm:prSet/>
      <dgm:spPr/>
      <dgm:t>
        <a:bodyPr/>
        <a:lstStyle/>
        <a:p>
          <a:endParaRPr lang="en-US"/>
        </a:p>
      </dgm:t>
    </dgm:pt>
    <dgm:pt modelId="{48B25EC7-628B-4AEF-86BB-E598D8C167D5}" type="sibTrans" cxnId="{F3185185-ABA6-4A35-ABA9-59A2C2A58AA0}">
      <dgm:prSet/>
      <dgm:spPr/>
      <dgm:t>
        <a:bodyPr/>
        <a:lstStyle/>
        <a:p>
          <a:endParaRPr lang="en-US"/>
        </a:p>
      </dgm:t>
    </dgm:pt>
    <dgm:pt modelId="{F86A5753-25CB-4836-AEE9-546CCD555E24}" type="pres">
      <dgm:prSet presAssocID="{CB3ACF6B-A2F1-471E-8A6F-E839CCC09CB7}" presName="linear" presStyleCnt="0">
        <dgm:presLayoutVars>
          <dgm:dir/>
          <dgm:animLvl val="lvl"/>
          <dgm:resizeHandles val="exact"/>
        </dgm:presLayoutVars>
      </dgm:prSet>
      <dgm:spPr/>
    </dgm:pt>
    <dgm:pt modelId="{2A1CF179-6DFC-43EC-9F21-F8A786AE9A47}" type="pres">
      <dgm:prSet presAssocID="{B59AD888-68FB-40D1-8EFA-B0FCBC16C4BB}" presName="parentLin" presStyleCnt="0"/>
      <dgm:spPr/>
    </dgm:pt>
    <dgm:pt modelId="{C41A5486-D0D5-4F59-AAF1-B1E0B90EFACA}" type="pres">
      <dgm:prSet presAssocID="{B59AD888-68FB-40D1-8EFA-B0FCBC16C4BB}" presName="parentLeftMargin" presStyleLbl="node1" presStyleIdx="0" presStyleCnt="2"/>
      <dgm:spPr/>
    </dgm:pt>
    <dgm:pt modelId="{21C8EAA5-5307-41BA-98CB-92295CF2DC0C}" type="pres">
      <dgm:prSet presAssocID="{B59AD888-68FB-40D1-8EFA-B0FCBC16C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387B85-E9BE-4617-AE9A-7D6B12140099}" type="pres">
      <dgm:prSet presAssocID="{B59AD888-68FB-40D1-8EFA-B0FCBC16C4BB}" presName="negativeSpace" presStyleCnt="0"/>
      <dgm:spPr/>
    </dgm:pt>
    <dgm:pt modelId="{74EABE81-D560-4524-853F-64B4F8CD163F}" type="pres">
      <dgm:prSet presAssocID="{B59AD888-68FB-40D1-8EFA-B0FCBC16C4BB}" presName="childText" presStyleLbl="conFgAcc1" presStyleIdx="0" presStyleCnt="2">
        <dgm:presLayoutVars>
          <dgm:bulletEnabled val="1"/>
        </dgm:presLayoutVars>
      </dgm:prSet>
      <dgm:spPr/>
    </dgm:pt>
    <dgm:pt modelId="{3F15A75C-985C-4F4B-9DF5-CE7607777E18}" type="pres">
      <dgm:prSet presAssocID="{744AFDA6-7D85-4A86-A1BF-AEB89B96B52A}" presName="spaceBetweenRectangles" presStyleCnt="0"/>
      <dgm:spPr/>
    </dgm:pt>
    <dgm:pt modelId="{6B1D7CCE-10F8-4BA1-BE86-425FB861D9B7}" type="pres">
      <dgm:prSet presAssocID="{993D8ADE-0A32-4949-8225-CB4D4CB73424}" presName="parentLin" presStyleCnt="0"/>
      <dgm:spPr/>
    </dgm:pt>
    <dgm:pt modelId="{E6824251-D583-4F87-9C0B-2A06E910AD7D}" type="pres">
      <dgm:prSet presAssocID="{993D8ADE-0A32-4949-8225-CB4D4CB73424}" presName="parentLeftMargin" presStyleLbl="node1" presStyleIdx="0" presStyleCnt="2"/>
      <dgm:spPr/>
    </dgm:pt>
    <dgm:pt modelId="{2CA851E5-A05E-48DC-AB29-E74494C010BE}" type="pres">
      <dgm:prSet presAssocID="{993D8ADE-0A32-4949-8225-CB4D4CB734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EC4044-EEF6-457E-ACA1-4DC39DCD938F}" type="pres">
      <dgm:prSet presAssocID="{993D8ADE-0A32-4949-8225-CB4D4CB73424}" presName="negativeSpace" presStyleCnt="0"/>
      <dgm:spPr/>
    </dgm:pt>
    <dgm:pt modelId="{13176CDF-71C0-41E0-9CAF-A71FE0BF0B57}" type="pres">
      <dgm:prSet presAssocID="{993D8ADE-0A32-4949-8225-CB4D4CB734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262D16-13D5-486E-A902-E5980E4173E8}" srcId="{CB3ACF6B-A2F1-471E-8A6F-E839CCC09CB7}" destId="{B59AD888-68FB-40D1-8EFA-B0FCBC16C4BB}" srcOrd="0" destOrd="0" parTransId="{27D05728-32DB-4D78-8777-B5EE9329A4A0}" sibTransId="{744AFDA6-7D85-4A86-A1BF-AEB89B96B52A}"/>
    <dgm:cxn modelId="{8C81165B-E34F-4D46-8A5A-6A35746B7D77}" type="presOf" srcId="{993D8ADE-0A32-4949-8225-CB4D4CB73424}" destId="{E6824251-D583-4F87-9C0B-2A06E910AD7D}" srcOrd="0" destOrd="0" presId="urn:microsoft.com/office/officeart/2005/8/layout/list1"/>
    <dgm:cxn modelId="{12B48A80-20B3-4819-A7A9-C690E8F3DAF6}" type="presOf" srcId="{B59AD888-68FB-40D1-8EFA-B0FCBC16C4BB}" destId="{C41A5486-D0D5-4F59-AAF1-B1E0B90EFACA}" srcOrd="0" destOrd="0" presId="urn:microsoft.com/office/officeart/2005/8/layout/list1"/>
    <dgm:cxn modelId="{F3185185-ABA6-4A35-ABA9-59A2C2A58AA0}" srcId="{CB3ACF6B-A2F1-471E-8A6F-E839CCC09CB7}" destId="{993D8ADE-0A32-4949-8225-CB4D4CB73424}" srcOrd="1" destOrd="0" parTransId="{4A43C3B2-C1E6-4867-8026-8720E3B8A445}" sibTransId="{48B25EC7-628B-4AEF-86BB-E598D8C167D5}"/>
    <dgm:cxn modelId="{670B0EA8-05BE-4990-AB46-5608009F6F0A}" type="presOf" srcId="{B59AD888-68FB-40D1-8EFA-B0FCBC16C4BB}" destId="{21C8EAA5-5307-41BA-98CB-92295CF2DC0C}" srcOrd="1" destOrd="0" presId="urn:microsoft.com/office/officeart/2005/8/layout/list1"/>
    <dgm:cxn modelId="{8435B2B2-BC0E-4ED5-89C0-771C5E6767FE}" type="presOf" srcId="{993D8ADE-0A32-4949-8225-CB4D4CB73424}" destId="{2CA851E5-A05E-48DC-AB29-E74494C010BE}" srcOrd="1" destOrd="0" presId="urn:microsoft.com/office/officeart/2005/8/layout/list1"/>
    <dgm:cxn modelId="{AC9938FF-7E1A-48F6-A830-4E497F70CA29}" type="presOf" srcId="{CB3ACF6B-A2F1-471E-8A6F-E839CCC09CB7}" destId="{F86A5753-25CB-4836-AEE9-546CCD555E24}" srcOrd="0" destOrd="0" presId="urn:microsoft.com/office/officeart/2005/8/layout/list1"/>
    <dgm:cxn modelId="{CEA46D7A-5CBB-47B6-AB94-86E7B5397AFA}" type="presParOf" srcId="{F86A5753-25CB-4836-AEE9-546CCD555E24}" destId="{2A1CF179-6DFC-43EC-9F21-F8A786AE9A47}" srcOrd="0" destOrd="0" presId="urn:microsoft.com/office/officeart/2005/8/layout/list1"/>
    <dgm:cxn modelId="{CC18FAB6-F896-4FBB-8E52-868D4CDD12E7}" type="presParOf" srcId="{2A1CF179-6DFC-43EC-9F21-F8A786AE9A47}" destId="{C41A5486-D0D5-4F59-AAF1-B1E0B90EFACA}" srcOrd="0" destOrd="0" presId="urn:microsoft.com/office/officeart/2005/8/layout/list1"/>
    <dgm:cxn modelId="{5476A5BE-7CEE-43A2-870B-1A653F6A89DC}" type="presParOf" srcId="{2A1CF179-6DFC-43EC-9F21-F8A786AE9A47}" destId="{21C8EAA5-5307-41BA-98CB-92295CF2DC0C}" srcOrd="1" destOrd="0" presId="urn:microsoft.com/office/officeart/2005/8/layout/list1"/>
    <dgm:cxn modelId="{AB71CCCF-0B31-4AD9-80D1-3E0039C6F167}" type="presParOf" srcId="{F86A5753-25CB-4836-AEE9-546CCD555E24}" destId="{D1387B85-E9BE-4617-AE9A-7D6B12140099}" srcOrd="1" destOrd="0" presId="urn:microsoft.com/office/officeart/2005/8/layout/list1"/>
    <dgm:cxn modelId="{8B8430E9-C8A6-4A03-9BF3-2AF9E4ADE804}" type="presParOf" srcId="{F86A5753-25CB-4836-AEE9-546CCD555E24}" destId="{74EABE81-D560-4524-853F-64B4F8CD163F}" srcOrd="2" destOrd="0" presId="urn:microsoft.com/office/officeart/2005/8/layout/list1"/>
    <dgm:cxn modelId="{300247CF-8260-4E8C-BCD6-0596ED24E92C}" type="presParOf" srcId="{F86A5753-25CB-4836-AEE9-546CCD555E24}" destId="{3F15A75C-985C-4F4B-9DF5-CE7607777E18}" srcOrd="3" destOrd="0" presId="urn:microsoft.com/office/officeart/2005/8/layout/list1"/>
    <dgm:cxn modelId="{CF474A33-FF6C-4E44-8FD8-2C9186DC9ABA}" type="presParOf" srcId="{F86A5753-25CB-4836-AEE9-546CCD555E24}" destId="{6B1D7CCE-10F8-4BA1-BE86-425FB861D9B7}" srcOrd="4" destOrd="0" presId="urn:microsoft.com/office/officeart/2005/8/layout/list1"/>
    <dgm:cxn modelId="{3B3979AE-0290-48EB-85DD-E1C4730447FA}" type="presParOf" srcId="{6B1D7CCE-10F8-4BA1-BE86-425FB861D9B7}" destId="{E6824251-D583-4F87-9C0B-2A06E910AD7D}" srcOrd="0" destOrd="0" presId="urn:microsoft.com/office/officeart/2005/8/layout/list1"/>
    <dgm:cxn modelId="{52A4EE9F-C6F1-4BD6-B80A-F179F38F86D4}" type="presParOf" srcId="{6B1D7CCE-10F8-4BA1-BE86-425FB861D9B7}" destId="{2CA851E5-A05E-48DC-AB29-E74494C010BE}" srcOrd="1" destOrd="0" presId="urn:microsoft.com/office/officeart/2005/8/layout/list1"/>
    <dgm:cxn modelId="{C5EE531B-EB31-4BF7-9134-2D5ABD4BEF38}" type="presParOf" srcId="{F86A5753-25CB-4836-AEE9-546CCD555E24}" destId="{DEEC4044-EEF6-457E-ACA1-4DC39DCD938F}" srcOrd="5" destOrd="0" presId="urn:microsoft.com/office/officeart/2005/8/layout/list1"/>
    <dgm:cxn modelId="{3F55ED61-E8B9-421F-BC05-68833E6CCC49}" type="presParOf" srcId="{F86A5753-25CB-4836-AEE9-546CCD555E24}" destId="{13176CDF-71C0-41E0-9CAF-A71FE0BF0B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45879-7FCA-4F9A-B723-70D10766F191}" type="doc">
      <dgm:prSet loTypeId="urn:microsoft.com/office/officeart/2005/8/layout/funnel1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6ADEB4-6C3A-4301-9E29-8BFB54D1295E}">
      <dgm:prSet phldrT="[Text]" custT="1"/>
      <dgm:spPr/>
      <dgm:t>
        <a:bodyPr/>
        <a:lstStyle/>
        <a:p>
          <a:r>
            <a:rPr lang="en-US" sz="1400" b="1" dirty="0"/>
            <a:t>Avoid turning verbs into nouns </a:t>
          </a:r>
        </a:p>
      </dgm:t>
    </dgm:pt>
    <dgm:pt modelId="{470CD2F2-06F8-4CD0-BFA2-01D689F03FC8}" type="parTrans" cxnId="{05F3E612-912C-45D8-AEBA-AEBC30A5A298}">
      <dgm:prSet/>
      <dgm:spPr/>
      <dgm:t>
        <a:bodyPr/>
        <a:lstStyle/>
        <a:p>
          <a:endParaRPr lang="en-US"/>
        </a:p>
      </dgm:t>
    </dgm:pt>
    <dgm:pt modelId="{A1862899-61C3-4FAF-88D5-8BFC3D384B2A}" type="sibTrans" cxnId="{05F3E612-912C-45D8-AEBA-AEBC30A5A298}">
      <dgm:prSet/>
      <dgm:spPr/>
      <dgm:t>
        <a:bodyPr/>
        <a:lstStyle/>
        <a:p>
          <a:endParaRPr lang="en-US"/>
        </a:p>
      </dgm:t>
    </dgm:pt>
    <dgm:pt modelId="{A9AFA3B6-133F-4658-A2B1-56689E28801F}">
      <dgm:prSet phldrT="[Text]"/>
      <dgm:spPr/>
      <dgm:t>
        <a:bodyPr/>
        <a:lstStyle/>
        <a:p>
          <a:r>
            <a:rPr lang="en-US" b="1" dirty="0"/>
            <a:t>Don’t bury the main verb</a:t>
          </a:r>
        </a:p>
      </dgm:t>
    </dgm:pt>
    <dgm:pt modelId="{60F1CBFF-5240-4318-8F04-A1A2DCB60EED}" type="parTrans" cxnId="{206633B3-7FF8-4874-8CAD-6C5997664C60}">
      <dgm:prSet/>
      <dgm:spPr/>
      <dgm:t>
        <a:bodyPr/>
        <a:lstStyle/>
        <a:p>
          <a:endParaRPr lang="en-US"/>
        </a:p>
      </dgm:t>
    </dgm:pt>
    <dgm:pt modelId="{084E6242-BB49-4B53-AB5D-CD05382BCAFB}" type="sibTrans" cxnId="{206633B3-7FF8-4874-8CAD-6C5997664C60}">
      <dgm:prSet/>
      <dgm:spPr/>
      <dgm:t>
        <a:bodyPr/>
        <a:lstStyle/>
        <a:p>
          <a:endParaRPr lang="en-US"/>
        </a:p>
      </dgm:t>
    </dgm:pt>
    <dgm:pt modelId="{D8FA7B18-083B-4252-AF98-58D1DE46CE52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Write with strong verbs </a:t>
          </a:r>
        </a:p>
      </dgm:t>
    </dgm:pt>
    <dgm:pt modelId="{7921FF24-61AA-4F75-B3F7-0589DE88503F}" type="parTrans" cxnId="{F84A5F6E-A361-4A6C-91CA-CDEBAA46D6F0}">
      <dgm:prSet/>
      <dgm:spPr/>
      <dgm:t>
        <a:bodyPr/>
        <a:lstStyle/>
        <a:p>
          <a:endParaRPr lang="en-US"/>
        </a:p>
      </dgm:t>
    </dgm:pt>
    <dgm:pt modelId="{C2E77E52-9544-4829-B660-163D636F0645}" type="sibTrans" cxnId="{F84A5F6E-A361-4A6C-91CA-CDEBAA46D6F0}">
      <dgm:prSet/>
      <dgm:spPr/>
      <dgm:t>
        <a:bodyPr/>
        <a:lstStyle/>
        <a:p>
          <a:endParaRPr lang="en-US"/>
        </a:p>
      </dgm:t>
    </dgm:pt>
    <dgm:pt modelId="{C534835C-FA9B-463D-9BDB-9B604C9142A2}" type="pres">
      <dgm:prSet presAssocID="{79645879-7FCA-4F9A-B723-70D10766F191}" presName="Name0" presStyleCnt="0">
        <dgm:presLayoutVars>
          <dgm:chMax val="4"/>
          <dgm:resizeHandles val="exact"/>
        </dgm:presLayoutVars>
      </dgm:prSet>
      <dgm:spPr/>
    </dgm:pt>
    <dgm:pt modelId="{465F5192-EFBD-40E8-B260-A1EEBE540026}" type="pres">
      <dgm:prSet presAssocID="{79645879-7FCA-4F9A-B723-70D10766F191}" presName="ellipse" presStyleLbl="trBgShp" presStyleIdx="0" presStyleCnt="1"/>
      <dgm:spPr/>
    </dgm:pt>
    <dgm:pt modelId="{8F33E4E9-E536-4971-9E1D-56D236B5433D}" type="pres">
      <dgm:prSet presAssocID="{79645879-7FCA-4F9A-B723-70D10766F191}" presName="arrow1" presStyleLbl="fgShp" presStyleIdx="0" presStyleCnt="1"/>
      <dgm:spPr/>
    </dgm:pt>
    <dgm:pt modelId="{3B406008-0875-427D-90CE-2667EA9EB20F}" type="pres">
      <dgm:prSet presAssocID="{79645879-7FCA-4F9A-B723-70D10766F191}" presName="rectangle" presStyleLbl="revTx" presStyleIdx="0" presStyleCnt="1" custScaleX="147166" custLinFactNeighborX="2191" custLinFactNeighborY="2792">
        <dgm:presLayoutVars>
          <dgm:bulletEnabled val="1"/>
        </dgm:presLayoutVars>
      </dgm:prSet>
      <dgm:spPr/>
    </dgm:pt>
    <dgm:pt modelId="{0970DA2C-75E6-4E8F-A03E-7BF1200D9452}" type="pres">
      <dgm:prSet presAssocID="{A9AFA3B6-133F-4658-A2B1-56689E28801F}" presName="item1" presStyleLbl="node1" presStyleIdx="0" presStyleCnt="2">
        <dgm:presLayoutVars>
          <dgm:bulletEnabled val="1"/>
        </dgm:presLayoutVars>
      </dgm:prSet>
      <dgm:spPr/>
    </dgm:pt>
    <dgm:pt modelId="{FFB0FE3D-ABCA-4673-9921-B5EA0C3FE860}" type="pres">
      <dgm:prSet presAssocID="{D8FA7B18-083B-4252-AF98-58D1DE46CE52}" presName="item2" presStyleLbl="node1" presStyleIdx="1" presStyleCnt="2">
        <dgm:presLayoutVars>
          <dgm:bulletEnabled val="1"/>
        </dgm:presLayoutVars>
      </dgm:prSet>
      <dgm:spPr/>
    </dgm:pt>
    <dgm:pt modelId="{011BF3B2-6624-4918-BA5F-70C9F0B7B18B}" type="pres">
      <dgm:prSet presAssocID="{79645879-7FCA-4F9A-B723-70D10766F191}" presName="funnel" presStyleLbl="trAlignAcc1" presStyleIdx="0" presStyleCnt="1" custLinFactNeighborX="-2216" custLinFactNeighborY="577"/>
      <dgm:spPr/>
    </dgm:pt>
  </dgm:ptLst>
  <dgm:cxnLst>
    <dgm:cxn modelId="{05F3E612-912C-45D8-AEBA-AEBC30A5A298}" srcId="{79645879-7FCA-4F9A-B723-70D10766F191}" destId="{846ADEB4-6C3A-4301-9E29-8BFB54D1295E}" srcOrd="0" destOrd="0" parTransId="{470CD2F2-06F8-4CD0-BFA2-01D689F03FC8}" sibTransId="{A1862899-61C3-4FAF-88D5-8BFC3D384B2A}"/>
    <dgm:cxn modelId="{585CEE43-65CD-4483-973E-74FEE2102F93}" type="presOf" srcId="{846ADEB4-6C3A-4301-9E29-8BFB54D1295E}" destId="{FFB0FE3D-ABCA-4673-9921-B5EA0C3FE860}" srcOrd="0" destOrd="0" presId="urn:microsoft.com/office/officeart/2005/8/layout/funnel1"/>
    <dgm:cxn modelId="{F84A5F6E-A361-4A6C-91CA-CDEBAA46D6F0}" srcId="{79645879-7FCA-4F9A-B723-70D10766F191}" destId="{D8FA7B18-083B-4252-AF98-58D1DE46CE52}" srcOrd="2" destOrd="0" parTransId="{7921FF24-61AA-4F75-B3F7-0589DE88503F}" sibTransId="{C2E77E52-9544-4829-B660-163D636F0645}"/>
    <dgm:cxn modelId="{0E6E0E86-6515-46C5-B1DF-A2C277852F00}" type="presOf" srcId="{79645879-7FCA-4F9A-B723-70D10766F191}" destId="{C534835C-FA9B-463D-9BDB-9B604C9142A2}" srcOrd="0" destOrd="0" presId="urn:microsoft.com/office/officeart/2005/8/layout/funnel1"/>
    <dgm:cxn modelId="{206633B3-7FF8-4874-8CAD-6C5997664C60}" srcId="{79645879-7FCA-4F9A-B723-70D10766F191}" destId="{A9AFA3B6-133F-4658-A2B1-56689E28801F}" srcOrd="1" destOrd="0" parTransId="{60F1CBFF-5240-4318-8F04-A1A2DCB60EED}" sibTransId="{084E6242-BB49-4B53-AB5D-CD05382BCAFB}"/>
    <dgm:cxn modelId="{2B41D0B9-9F7E-4A44-A796-6C2FF8217B14}" type="presOf" srcId="{D8FA7B18-083B-4252-AF98-58D1DE46CE52}" destId="{3B406008-0875-427D-90CE-2667EA9EB20F}" srcOrd="0" destOrd="0" presId="urn:microsoft.com/office/officeart/2005/8/layout/funnel1"/>
    <dgm:cxn modelId="{2D336FFA-4684-46B7-AAF8-BDBBA1B412C1}" type="presOf" srcId="{A9AFA3B6-133F-4658-A2B1-56689E28801F}" destId="{0970DA2C-75E6-4E8F-A03E-7BF1200D9452}" srcOrd="0" destOrd="0" presId="urn:microsoft.com/office/officeart/2005/8/layout/funnel1"/>
    <dgm:cxn modelId="{77641FC5-C8B3-4AF0-8F9D-E48E2C3F5433}" type="presParOf" srcId="{C534835C-FA9B-463D-9BDB-9B604C9142A2}" destId="{465F5192-EFBD-40E8-B260-A1EEBE540026}" srcOrd="0" destOrd="0" presId="urn:microsoft.com/office/officeart/2005/8/layout/funnel1"/>
    <dgm:cxn modelId="{6324898D-2976-4737-AA30-5A813A7DB452}" type="presParOf" srcId="{C534835C-FA9B-463D-9BDB-9B604C9142A2}" destId="{8F33E4E9-E536-4971-9E1D-56D236B5433D}" srcOrd="1" destOrd="0" presId="urn:microsoft.com/office/officeart/2005/8/layout/funnel1"/>
    <dgm:cxn modelId="{BF4E4947-4928-4A8D-BB87-F382AF23752F}" type="presParOf" srcId="{C534835C-FA9B-463D-9BDB-9B604C9142A2}" destId="{3B406008-0875-427D-90CE-2667EA9EB20F}" srcOrd="2" destOrd="0" presId="urn:microsoft.com/office/officeart/2005/8/layout/funnel1"/>
    <dgm:cxn modelId="{25A2AE4A-FE17-4BCF-94F3-47B9BFF521E7}" type="presParOf" srcId="{C534835C-FA9B-463D-9BDB-9B604C9142A2}" destId="{0970DA2C-75E6-4E8F-A03E-7BF1200D9452}" srcOrd="3" destOrd="0" presId="urn:microsoft.com/office/officeart/2005/8/layout/funnel1"/>
    <dgm:cxn modelId="{9ABA3D2D-37CA-4A98-AEA6-D84B8F3B81E5}" type="presParOf" srcId="{C534835C-FA9B-463D-9BDB-9B604C9142A2}" destId="{FFB0FE3D-ABCA-4673-9921-B5EA0C3FE860}" srcOrd="4" destOrd="0" presId="urn:microsoft.com/office/officeart/2005/8/layout/funnel1"/>
    <dgm:cxn modelId="{2FAD5639-CE86-4F7B-B1E4-7BF5CD1061F3}" type="presParOf" srcId="{C534835C-FA9B-463D-9BDB-9B604C9142A2}" destId="{011BF3B2-6624-4918-BA5F-70C9F0B7B18B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2132E-E1D6-4ED5-9434-96AFAECD28A9}">
      <dsp:nvSpPr>
        <dsp:cNvPr id="0" name=""/>
        <dsp:cNvSpPr/>
      </dsp:nvSpPr>
      <dsp:spPr>
        <a:xfrm>
          <a:off x="23979" y="1033724"/>
          <a:ext cx="8268953" cy="120427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9117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bg1"/>
            </a:solidFill>
          </a:endParaRPr>
        </a:p>
      </dsp:txBody>
      <dsp:txXfrm>
        <a:off x="23979" y="1334793"/>
        <a:ext cx="7967885" cy="602137"/>
      </dsp:txXfrm>
    </dsp:sp>
    <dsp:sp modelId="{D2BEA547-E8B8-4A69-80AF-004C04839B00}">
      <dsp:nvSpPr>
        <dsp:cNvPr id="0" name=""/>
        <dsp:cNvSpPr/>
      </dsp:nvSpPr>
      <dsp:spPr>
        <a:xfrm>
          <a:off x="0" y="1981196"/>
          <a:ext cx="2546837" cy="3656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 it is well known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 it has been shown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It can be regarded that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It should be emphasized that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srgbClr val="FF0000"/>
              </a:solidFill>
            </a:rPr>
            <a:t>Empty, inflated words: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kern="1200" dirty="0">
              <a:solidFill>
                <a:schemeClr val="bg1"/>
              </a:solidFill>
            </a:rPr>
            <a:t>Because=By virtue of the fact that…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Unti</a:t>
          </a:r>
          <a:r>
            <a:rPr lang="en-US" sz="1400" b="1" kern="1200" dirty="0"/>
            <a:t>l=Until such a time as…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important</a:t>
          </a:r>
          <a:endParaRPr lang="en-US" sz="1400" b="1" u="sng" kern="1200" dirty="0">
            <a:solidFill>
              <a:schemeClr val="bg1"/>
            </a:solidFill>
          </a:endParaRPr>
        </a:p>
      </dsp:txBody>
      <dsp:txXfrm>
        <a:off x="0" y="1981196"/>
        <a:ext cx="2546837" cy="3656519"/>
      </dsp:txXfrm>
    </dsp:sp>
    <dsp:sp modelId="{E4A6ACCA-85E9-440C-9AB0-EF8B6D09FEB7}">
      <dsp:nvSpPr>
        <dsp:cNvPr id="0" name=""/>
        <dsp:cNvSpPr/>
      </dsp:nvSpPr>
      <dsp:spPr>
        <a:xfrm>
          <a:off x="2570817" y="1435149"/>
          <a:ext cx="5722115" cy="120427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9117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Verbs</a:t>
          </a:r>
        </a:p>
      </dsp:txBody>
      <dsp:txXfrm>
        <a:off x="2570817" y="1736218"/>
        <a:ext cx="5421047" cy="602137"/>
      </dsp:txXfrm>
    </dsp:sp>
    <dsp:sp modelId="{5DE0CCFA-9529-45AA-8405-C365AA0EABF1}">
      <dsp:nvSpPr>
        <dsp:cNvPr id="0" name=""/>
        <dsp:cNvSpPr/>
      </dsp:nvSpPr>
      <dsp:spPr>
        <a:xfrm>
          <a:off x="5181605" y="1836574"/>
          <a:ext cx="3047377" cy="120427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911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Repetitive words or phrases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181605" y="2137643"/>
        <a:ext cx="2746309" cy="602137"/>
      </dsp:txXfrm>
    </dsp:sp>
    <dsp:sp modelId="{33FC1EFC-0B64-4392-BB59-2ACFC3B9ABF7}">
      <dsp:nvSpPr>
        <dsp:cNvPr id="0" name=""/>
        <dsp:cNvSpPr/>
      </dsp:nvSpPr>
      <dsp:spPr>
        <a:xfrm>
          <a:off x="5181606" y="2743196"/>
          <a:ext cx="2546837" cy="3222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  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Illustrate/demonstrate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      challenges/difficulties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</a:t>
          </a:r>
        </a:p>
      </dsp:txBody>
      <dsp:txXfrm>
        <a:off x="5181606" y="2743196"/>
        <a:ext cx="2546837" cy="3222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ABE81-D560-4524-853F-64B4F8CD163F}">
      <dsp:nvSpPr>
        <dsp:cNvPr id="0" name=""/>
        <dsp:cNvSpPr/>
      </dsp:nvSpPr>
      <dsp:spPr>
        <a:xfrm>
          <a:off x="0" y="697681"/>
          <a:ext cx="808672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C8EAA5-5307-41BA-98CB-92295CF2DC0C}">
      <dsp:nvSpPr>
        <dsp:cNvPr id="0" name=""/>
        <dsp:cNvSpPr/>
      </dsp:nvSpPr>
      <dsp:spPr>
        <a:xfrm>
          <a:off x="404336" y="3961"/>
          <a:ext cx="5660707" cy="1387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961" tIns="0" rIns="21396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Eliminate negatives</a:t>
          </a:r>
        </a:p>
      </dsp:txBody>
      <dsp:txXfrm>
        <a:off x="472065" y="71690"/>
        <a:ext cx="5525249" cy="1251982"/>
      </dsp:txXfrm>
    </dsp:sp>
    <dsp:sp modelId="{13176CDF-71C0-41E0-9CAF-A71FE0BF0B57}">
      <dsp:nvSpPr>
        <dsp:cNvPr id="0" name=""/>
        <dsp:cNvSpPr/>
      </dsp:nvSpPr>
      <dsp:spPr>
        <a:xfrm>
          <a:off x="0" y="2829601"/>
          <a:ext cx="808672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851E5-A05E-48DC-AB29-E74494C010BE}">
      <dsp:nvSpPr>
        <dsp:cNvPr id="0" name=""/>
        <dsp:cNvSpPr/>
      </dsp:nvSpPr>
      <dsp:spPr>
        <a:xfrm>
          <a:off x="404336" y="2135881"/>
          <a:ext cx="5660707" cy="13874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961" tIns="0" rIns="2139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Eliminate superfluous uses of “there are/there is” (expletives)</a:t>
          </a:r>
        </a:p>
      </dsp:txBody>
      <dsp:txXfrm>
        <a:off x="472065" y="2203610"/>
        <a:ext cx="5525249" cy="1251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5192-EFBD-40E8-B260-A1EEBE540026}">
      <dsp:nvSpPr>
        <dsp:cNvPr id="0" name=""/>
        <dsp:cNvSpPr/>
      </dsp:nvSpPr>
      <dsp:spPr>
        <a:xfrm>
          <a:off x="2081932" y="197052"/>
          <a:ext cx="3910733" cy="135814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3E4E9-E536-4971-9E1D-56D236B5433D}">
      <dsp:nvSpPr>
        <dsp:cNvPr id="0" name=""/>
        <dsp:cNvSpPr/>
      </dsp:nvSpPr>
      <dsp:spPr>
        <a:xfrm>
          <a:off x="3664415" y="3522691"/>
          <a:ext cx="757894" cy="48505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06008-0875-427D-90CE-2667EA9EB20F}">
      <dsp:nvSpPr>
        <dsp:cNvPr id="0" name=""/>
        <dsp:cNvSpPr/>
      </dsp:nvSpPr>
      <dsp:spPr>
        <a:xfrm>
          <a:off x="1446199" y="3936125"/>
          <a:ext cx="5353739" cy="90947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Write with strong verbs </a:t>
          </a:r>
        </a:p>
      </dsp:txBody>
      <dsp:txXfrm>
        <a:off x="1446199" y="3936125"/>
        <a:ext cx="5353739" cy="909472"/>
      </dsp:txXfrm>
    </dsp:sp>
    <dsp:sp modelId="{0970DA2C-75E6-4E8F-A03E-7BF1200D9452}">
      <dsp:nvSpPr>
        <dsp:cNvPr id="0" name=""/>
        <dsp:cNvSpPr/>
      </dsp:nvSpPr>
      <dsp:spPr>
        <a:xfrm>
          <a:off x="3503741" y="1660091"/>
          <a:ext cx="1364209" cy="13642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Don’t bury the main verb</a:t>
          </a:r>
        </a:p>
      </dsp:txBody>
      <dsp:txXfrm>
        <a:off x="3703525" y="1859875"/>
        <a:ext cx="964641" cy="964641"/>
      </dsp:txXfrm>
    </dsp:sp>
    <dsp:sp modelId="{FFB0FE3D-ABCA-4673-9921-B5EA0C3FE860}">
      <dsp:nvSpPr>
        <dsp:cNvPr id="0" name=""/>
        <dsp:cNvSpPr/>
      </dsp:nvSpPr>
      <dsp:spPr>
        <a:xfrm>
          <a:off x="2527574" y="636631"/>
          <a:ext cx="1364209" cy="136420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Avoid turning verbs into nouns </a:t>
          </a:r>
        </a:p>
      </dsp:txBody>
      <dsp:txXfrm>
        <a:off x="2727358" y="836415"/>
        <a:ext cx="964641" cy="964641"/>
      </dsp:txXfrm>
    </dsp:sp>
    <dsp:sp modelId="{011BF3B2-6624-4918-BA5F-70C9F0B7B18B}">
      <dsp:nvSpPr>
        <dsp:cNvPr id="0" name=""/>
        <dsp:cNvSpPr/>
      </dsp:nvSpPr>
      <dsp:spPr>
        <a:xfrm>
          <a:off x="1827207" y="49907"/>
          <a:ext cx="4244206" cy="33953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4" y="271254"/>
            <a:ext cx="6826696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ECONOMY- Cut the Clutter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 i="1" dirty="0">
                <a:solidFill>
                  <a:srgbClr val="7030A0"/>
                </a:solidFill>
              </a:rPr>
              <a:t>The most significant and difficult trait!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1981200"/>
            <a:ext cx="5496744" cy="4307161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“The secret of good writing is to strip every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sentence to its cleanest components. Every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word that: </a:t>
            </a:r>
            <a:r>
              <a:rPr lang="en-US" sz="1800" b="1" dirty="0">
                <a:solidFill>
                  <a:srgbClr val="FF0000"/>
                </a:solidFill>
              </a:rPr>
              <a:t>serves no function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rgbClr val="EA22D2"/>
                </a:solidFill>
              </a:rPr>
              <a:t>every long</a:t>
            </a:r>
          </a:p>
          <a:p>
            <a:pPr algn="ctr"/>
            <a:r>
              <a:rPr lang="en-US" sz="1800" b="1" dirty="0">
                <a:solidFill>
                  <a:srgbClr val="EA22D2"/>
                </a:solidFill>
              </a:rPr>
              <a:t>word that could be a short word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rgbClr val="1C10BC"/>
                </a:solidFill>
              </a:rPr>
              <a:t>every</a:t>
            </a:r>
          </a:p>
          <a:p>
            <a:pPr algn="ctr"/>
            <a:r>
              <a:rPr lang="en-US" sz="1800" b="1" dirty="0">
                <a:solidFill>
                  <a:srgbClr val="1C10BC"/>
                </a:solidFill>
              </a:rPr>
              <a:t>adverb that carries the same meaning that’s</a:t>
            </a:r>
          </a:p>
          <a:p>
            <a:pPr algn="ctr"/>
            <a:r>
              <a:rPr lang="en-US" sz="1800" b="1" dirty="0">
                <a:solidFill>
                  <a:srgbClr val="1C10BC"/>
                </a:solidFill>
              </a:rPr>
              <a:t>already in the verb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rgbClr val="C3EA00"/>
                </a:solidFill>
              </a:rPr>
              <a:t>every passive</a:t>
            </a:r>
          </a:p>
          <a:p>
            <a:pPr algn="ctr"/>
            <a:r>
              <a:rPr lang="en-US" sz="1800" b="1" dirty="0">
                <a:solidFill>
                  <a:srgbClr val="C3EA00"/>
                </a:solidFill>
              </a:rPr>
              <a:t>construction that leaves the reader unsure of</a:t>
            </a:r>
          </a:p>
          <a:p>
            <a:pPr algn="ctr"/>
            <a:r>
              <a:rPr lang="en-US" sz="1800" b="1" dirty="0">
                <a:solidFill>
                  <a:srgbClr val="C3EA00"/>
                </a:solidFill>
              </a:rPr>
              <a:t>who is doing what</a:t>
            </a:r>
            <a:r>
              <a:rPr lang="en-US" sz="1800" b="1" dirty="0">
                <a:solidFill>
                  <a:schemeClr val="bg1"/>
                </a:solidFill>
              </a:rPr>
              <a:t>—these are the thousand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and one adulterants that weaken the strength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of a sentence. And they usually occur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proportion to the education and rank.”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 -- William Zinsser in On Writing Well, 1976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ECONOMY-Avoid Nominalization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2819400"/>
            <a:ext cx="8085584" cy="18840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When we turn a verb or adjective into a noun, we create a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NOMINALIZATION.</a:t>
            </a:r>
          </a:p>
        </p:txBody>
      </p:sp>
      <p:sp>
        <p:nvSpPr>
          <p:cNvPr id="5" name="Wave 4"/>
          <p:cNvSpPr/>
          <p:nvPr/>
        </p:nvSpPr>
        <p:spPr>
          <a:xfrm>
            <a:off x="2057400" y="1371600"/>
            <a:ext cx="4953000" cy="1199708"/>
          </a:xfrm>
          <a:prstGeom prst="wav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2. Do not turn verbs into nouns</a:t>
            </a:r>
          </a:p>
        </p:txBody>
      </p:sp>
    </p:spTree>
    <p:extLst>
      <p:ext uri="{BB962C8B-B14F-4D97-AF65-F5344CB8AC3E}">
        <p14:creationId xmlns:p14="http://schemas.microsoft.com/office/powerpoint/2010/main" val="5709839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9"/>
            <a:ext cx="7846640" cy="360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b="1" dirty="0">
                <a:solidFill>
                  <a:schemeClr val="dk1"/>
                </a:solidFill>
              </a:rPr>
              <a:t>need </a:t>
            </a:r>
            <a:r>
              <a:rPr lang="en-US" b="1" i="1" dirty="0">
                <a:solidFill>
                  <a:schemeClr val="dk1"/>
                </a:solidFill>
              </a:rPr>
              <a:t>exists for more efficient candidate selection.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</a:t>
            </a:r>
            <a:r>
              <a:rPr lang="en-US" b="1" dirty="0">
                <a:solidFill>
                  <a:schemeClr val="dk1"/>
                </a:solidFill>
              </a:rPr>
              <a:t>must select candidates more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</a:t>
            </a:r>
            <a:r>
              <a:rPr lang="en-US" b="1" i="1" dirty="0">
                <a:solidFill>
                  <a:schemeClr val="bg1"/>
                </a:solidFill>
              </a:rPr>
              <a:t>is the possibility of prior approval. 	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 may approve of it ahead of time. 	</a:t>
            </a:r>
            <a:endParaRPr lang="en-US" dirty="0">
              <a:solidFill>
                <a:schemeClr val="bg1"/>
              </a:solidFill>
            </a:endParaRPr>
          </a:p>
          <a:p>
            <a:pPr fontAlgn="t"/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establishment of a different approach on the part of the committee </a:t>
            </a:r>
            <a:r>
              <a:rPr lang="en-US" b="1" i="1" dirty="0">
                <a:solidFill>
                  <a:schemeClr val="bg1"/>
                </a:solidFill>
              </a:rPr>
              <a:t>has become a necessity.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committee </a:t>
            </a:r>
            <a:r>
              <a:rPr lang="en-US" b="1" dirty="0">
                <a:solidFill>
                  <a:schemeClr val="bg1"/>
                </a:solidFill>
              </a:rPr>
              <a:t>must approach it differently. </a:t>
            </a:r>
            <a:endParaRPr lang="en-US" b="1" i="1" dirty="0">
              <a:solidFill>
                <a:schemeClr val="bg1"/>
              </a:solidFill>
            </a:endParaRPr>
          </a:p>
          <a:p>
            <a:pPr fontAlgn="t"/>
            <a:endParaRPr lang="en-US" dirty="0">
              <a:solidFill>
                <a:schemeClr val="bg1"/>
              </a:solidFill>
            </a:endParaRP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lang="en-US" b="1" dirty="0">
                <a:solidFill>
                  <a:schemeClr val="bg1"/>
                </a:solidFill>
              </a:rPr>
              <a:t>request is that on your return, you </a:t>
            </a:r>
            <a:r>
              <a:rPr lang="en-US" b="1" i="1" dirty="0">
                <a:solidFill>
                  <a:schemeClr val="bg1"/>
                </a:solidFill>
              </a:rPr>
              <a:t>conduct a review of the data and provide an immediate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</a:t>
            </a:r>
            <a:r>
              <a:rPr lang="en-US" b="1" dirty="0">
                <a:solidFill>
                  <a:schemeClr val="dk1"/>
                </a:solidFill>
              </a:rPr>
              <a:t>request that when you return, you review the data and report immediately. 	</a:t>
            </a:r>
          </a:p>
          <a:p>
            <a:endParaRPr lang="en-US" dirty="0"/>
          </a:p>
          <a:p>
            <a:pPr fontAlgn="t"/>
            <a:endParaRPr lang="en-US" dirty="0"/>
          </a:p>
          <a:p>
            <a:endParaRPr lang="en-US" b="1" dirty="0">
              <a:solidFill>
                <a:schemeClr val="dk1"/>
              </a:solidFill>
            </a:endParaRPr>
          </a:p>
          <a:p>
            <a:endParaRPr lang="en-US" b="1" i="1" dirty="0">
              <a:solidFill>
                <a:schemeClr val="dk1"/>
              </a:solidFill>
            </a:endParaRPr>
          </a:p>
          <a:p>
            <a:endParaRPr lang="en-US" b="1" i="1" dirty="0">
              <a:solidFill>
                <a:schemeClr val="dk1"/>
              </a:solidFill>
            </a:endParaRPr>
          </a:p>
          <a:p>
            <a:endParaRPr lang="en-US" b="1" i="1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4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Nominalizations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43033"/>
              </p:ext>
            </p:extLst>
          </p:nvPr>
        </p:nvGraphicFramePr>
        <p:xfrm>
          <a:off x="609600" y="1295400"/>
          <a:ext cx="8229600" cy="481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Nominalizations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Liberated Verbs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235"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exists for more efficient </a:t>
                      </a:r>
                    </a:p>
                    <a:p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selection.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select candidates more 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possibility of prior </a:t>
                      </a:r>
                    </a:p>
                    <a:p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approval.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approve of it ahead of 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establishment of a different approach on the part of the 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committee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become a necessity.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committee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approach it 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645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is that on your return, you </a:t>
                      </a:r>
                      <a:r>
                        <a:rPr lang="en-US" sz="1800" b="1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a review of the data and provide an immediate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that when you return, you review the data and report immediately.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79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COMMON NOMINALIZATIONS          verbs 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Liberated</a:t>
                      </a:r>
                      <a:r>
                        <a:rPr lang="en-US" baseline="0" dirty="0"/>
                        <a:t> 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Destabilization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Destabilize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791200" y="846138"/>
            <a:ext cx="838200" cy="2286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607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COMMON NOMINALIZATIONS</a:t>
            </a:r>
            <a:r>
              <a:rPr lang="en-US" sz="2400" b="1" dirty="0"/>
              <a:t>             </a:t>
            </a:r>
            <a:r>
              <a:rPr lang="en-US" sz="2400" b="1" dirty="0">
                <a:solidFill>
                  <a:schemeClr val="bg1"/>
                </a:solidFill>
              </a:rPr>
              <a:t>adjectives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Carelessness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029200" y="838200"/>
            <a:ext cx="838200" cy="20558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96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LIBERATE DISGUISED VERBS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make a recommendation		Recommend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formulate an argument		Argue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raise an objection			Object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make restitution			Restore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express resentment			Resent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arrive at a conclusion			Conclude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perform an analysis			Analyze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develop a plan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exercise conformity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undertake a development 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find a solution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decision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LIBERATE DISGUISED VERBS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006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Freshmen have frequently made complaints about the cafeteria food.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Species managed to achieve evolution from parental species that  made an escape from extinction  by virtue of their geographic       isolation.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The Sumerians are credited with the invention of writing toward the end of the fourth millennium B.C.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Neither the clay tablet nor the papyrus roll underwent much         change in form during the next three thousand years.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452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Economy-Liberate the Main verb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3581400"/>
            <a:ext cx="8085584" cy="31032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Keep the subject and main verb (predicate) close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together at the start of the sentence.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5" name="Wave 4"/>
          <p:cNvSpPr/>
          <p:nvPr/>
        </p:nvSpPr>
        <p:spPr>
          <a:xfrm>
            <a:off x="1676400" y="1242562"/>
            <a:ext cx="5334000" cy="1255439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3. Do not burry the main verb</a:t>
            </a:r>
          </a:p>
        </p:txBody>
      </p:sp>
    </p:spTree>
    <p:extLst>
      <p:ext uri="{BB962C8B-B14F-4D97-AF65-F5344CB8AC3E}">
        <p14:creationId xmlns:p14="http://schemas.microsoft.com/office/powerpoint/2010/main" val="42619609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Don’t bury the main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case of the buried predicate…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>
              <a:buNone/>
            </a:pPr>
            <a:r>
              <a:rPr lang="en-US" sz="2800" dirty="0">
                <a:solidFill>
                  <a:schemeClr val="bg1"/>
                </a:solidFill>
              </a:rPr>
              <a:t>One study of 930 adults with multiple sclerosis   (MS), receiving care in one of two managed care settings or in a fee-for-service setting, found that only two-thirds of those </a:t>
            </a:r>
            <a:r>
              <a:rPr lang="en-US" sz="2800" dirty="0">
                <a:solidFill>
                  <a:srgbClr val="FF0000"/>
                </a:solidFill>
              </a:rPr>
              <a:t>needing to contact </a:t>
            </a:r>
            <a:r>
              <a:rPr lang="en-US" sz="2800" dirty="0">
                <a:solidFill>
                  <a:schemeClr val="bg1"/>
                </a:solidFill>
              </a:rPr>
              <a:t>a  </a:t>
            </a:r>
          </a:p>
          <a:p>
            <a:pPr marL="0">
              <a:buNone/>
            </a:pPr>
            <a:r>
              <a:rPr lang="en-US" sz="2800" dirty="0">
                <a:solidFill>
                  <a:schemeClr val="bg1"/>
                </a:solidFill>
              </a:rPr>
              <a:t>neurologist for an Ms-related problem in the      prior 6 months. (</a:t>
            </a:r>
            <a:r>
              <a:rPr lang="en-US" sz="2800" dirty="0" err="1">
                <a:solidFill>
                  <a:schemeClr val="bg1"/>
                </a:solidFill>
              </a:rPr>
              <a:t>Vickrey</a:t>
            </a:r>
            <a:r>
              <a:rPr lang="en-US" sz="2800" dirty="0">
                <a:solidFill>
                  <a:schemeClr val="bg1"/>
                </a:solidFill>
              </a:rPr>
              <a:t> et al 1999).</a:t>
            </a:r>
          </a:p>
        </p:txBody>
      </p:sp>
    </p:spTree>
    <p:extLst>
      <p:ext uri="{BB962C8B-B14F-4D97-AF65-F5344CB8AC3E}">
        <p14:creationId xmlns:p14="http://schemas.microsoft.com/office/powerpoint/2010/main" val="33015694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Avoiding Redundancy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say,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“The used car will </a:t>
            </a:r>
            <a:r>
              <a:rPr lang="en-US" sz="2800" b="1" dirty="0">
                <a:solidFill>
                  <a:schemeClr val="bg1"/>
                </a:solidFill>
              </a:rPr>
              <a:t>cost the sum </a:t>
            </a:r>
            <a:r>
              <a:rPr lang="en-US" sz="2800" dirty="0">
                <a:solidFill>
                  <a:schemeClr val="bg1"/>
                </a:solidFill>
              </a:rPr>
              <a:t>of $1,000.00”?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It is more concise to say,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070661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854618370"/>
              </p:ext>
            </p:extLst>
          </p:nvPr>
        </p:nvGraphicFramePr>
        <p:xfrm>
          <a:off x="304800" y="304800"/>
          <a:ext cx="8316913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1430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lvl="0" latinLnBrk="0"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lvl="0" latinLnBrk="0">
              <a:defRPr/>
            </a:pPr>
            <a:r>
              <a:rPr lang="en-US" sz="1600" b="1" dirty="0">
                <a:solidFill>
                  <a:schemeClr val="bg1"/>
                </a:solidFill>
              </a:rPr>
              <a:t>Dead weight, Long &amp; Empty words and phrases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895600" y="2667000"/>
            <a:ext cx="2590800" cy="3352800"/>
          </a:xfrm>
          <a:prstGeom prst="rect">
            <a:avLst/>
          </a:prstGeom>
          <a:solidFill>
            <a:schemeClr val="tx1"/>
          </a:solidFill>
          <a:ln>
            <a:solidFill>
              <a:srgbClr val="C3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very, really, quite, basically, generally, 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5800" y="1371600"/>
            <a:ext cx="685800" cy="2590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  <a:p>
            <a:pPr algn="ctr"/>
            <a:r>
              <a:rPr lang="en-US" sz="2000" b="1" dirty="0"/>
              <a:t>L</a:t>
            </a:r>
          </a:p>
          <a:p>
            <a:pPr algn="ctr"/>
            <a:r>
              <a:rPr lang="en-US" sz="2000" b="1" dirty="0"/>
              <a:t>U</a:t>
            </a:r>
          </a:p>
          <a:p>
            <a:pPr algn="ctr"/>
            <a:r>
              <a:rPr lang="en-US" sz="2000" b="1" dirty="0"/>
              <a:t>T</a:t>
            </a:r>
          </a:p>
          <a:p>
            <a:pPr algn="ctr"/>
            <a:r>
              <a:rPr lang="en-US" sz="2000" b="1" dirty="0"/>
              <a:t>T</a:t>
            </a:r>
          </a:p>
          <a:p>
            <a:pPr algn="ctr"/>
            <a:r>
              <a:rPr lang="en-US" sz="2000" b="1" dirty="0"/>
              <a:t>E</a:t>
            </a:r>
          </a:p>
          <a:p>
            <a:pPr algn="ctr"/>
            <a:r>
              <a:rPr lang="en-US" sz="2000" b="1" dirty="0"/>
              <a:t>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982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Avoiding Redundancy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00949"/>
              </p:ext>
            </p:extLst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Redundant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Revised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We collaborated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together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on the projects.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We collaborated on the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project.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This is a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brand new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innovation.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This is an innovation.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The </a:t>
                      </a: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 alternative is to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eat soup.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The alternative is to eat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soup.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161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Avoiding Prepositional Phrases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Prepositional phrases create wordy sentences.  Consider the following examples.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43200"/>
          <a:ext cx="7696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Wordy Sentence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Concise Sentence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5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I will see you in the near future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 will see you soon.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I am in receipt of your e-mail message requesting an increase in pay. 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 received your e-mail message requesting a pay raise.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He drove at a rapid rate.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He drove rapidly.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321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21211"/>
            <a:ext cx="8085584" cy="460648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Economize the following phrases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04800" y="838200"/>
            <a:ext cx="8085584" cy="55626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 A majority of           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A number of                      	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many      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Are of the same opinion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agreed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Less frequently occurring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rare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All three of the        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At that point in time 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then                         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Due to the fact that   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because             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4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Cut The Clutter -Trick Set 1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611188" y="1600200"/>
          <a:ext cx="8086725" cy="401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7642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82000" cy="933892"/>
          </a:xfrm>
        </p:spPr>
        <p:txBody>
          <a:bodyPr/>
          <a:lstStyle/>
          <a:p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ECONOMY-ELIMINATE NEGATIVES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295400"/>
            <a:ext cx="8085584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She was not often right.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bg1"/>
                </a:solidFill>
              </a:rPr>
              <a:t>  She was usually wrong.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   She did not want to perform the experiment incorrectly.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bg1"/>
                </a:solidFill>
              </a:rPr>
              <a:t>  She wanted to perform the experiment correctly.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3.    They did not believe the drug was harmful.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bg1"/>
                </a:solidFill>
              </a:rPr>
              <a:t>  They believed the drug was safe.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 Not harmful                                    safe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Not important                                 unimportant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Does not have                                lacks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Did not remember                          forgot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Did not succeed                             failed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 Didn’t pay attention to                    ignored</a:t>
            </a:r>
          </a:p>
          <a:p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3886200" y="4038600"/>
            <a:ext cx="838200" cy="152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86200" y="4419600"/>
            <a:ext cx="8382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886200" y="4800600"/>
            <a:ext cx="838200" cy="1524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86200" y="5105400"/>
            <a:ext cx="838200" cy="14265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86200" y="5486400"/>
            <a:ext cx="838200" cy="1524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86200" y="5867400"/>
            <a:ext cx="838200" cy="152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1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69022"/>
          </a:xfrm>
        </p:spPr>
        <p:txBody>
          <a:bodyPr/>
          <a:lstStyle/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ECONOMY- Eliminate “There are/There is/It is…”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200" y="1143000"/>
            <a:ext cx="8239944" cy="5105400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1.    </a:t>
            </a:r>
            <a:r>
              <a:rPr lang="en-US" sz="2000" b="1" dirty="0">
                <a:solidFill>
                  <a:srgbClr val="FF0000"/>
                </a:solidFill>
              </a:rPr>
              <a:t>There are </a:t>
            </a:r>
            <a:r>
              <a:rPr lang="en-US" sz="2000" b="1" dirty="0">
                <a:solidFill>
                  <a:schemeClr val="bg1"/>
                </a:solidFill>
              </a:rPr>
              <a:t>many ways in which we can arrange the pulleys.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  We can arrange the pulleys in many ways.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2.    </a:t>
            </a:r>
            <a:r>
              <a:rPr lang="en-US" sz="2000" b="1" dirty="0">
                <a:solidFill>
                  <a:srgbClr val="FF0000"/>
                </a:solidFill>
              </a:rPr>
              <a:t>There was </a:t>
            </a:r>
            <a:r>
              <a:rPr lang="en-US" sz="2000" b="1" dirty="0">
                <a:solidFill>
                  <a:schemeClr val="bg1"/>
                </a:solidFill>
              </a:rPr>
              <a:t>a long line of bacteria on the plate.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  Bacteria lined the plate.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3.     </a:t>
            </a:r>
            <a:r>
              <a:rPr lang="en-US" sz="2000" b="1" dirty="0">
                <a:solidFill>
                  <a:srgbClr val="FF0000"/>
                </a:solidFill>
              </a:rPr>
              <a:t>There are </a:t>
            </a:r>
            <a:r>
              <a:rPr lang="en-US" sz="2000" b="1" dirty="0">
                <a:solidFill>
                  <a:schemeClr val="bg1"/>
                </a:solidFill>
              </a:rPr>
              <a:t>many physicists who like to write.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   Many physicists like to write.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4.     The data confirm </a:t>
            </a:r>
            <a:r>
              <a:rPr lang="en-US" sz="1800" b="1" dirty="0">
                <a:solidFill>
                  <a:srgbClr val="FF0000"/>
                </a:solidFill>
              </a:rPr>
              <a:t>that there is </a:t>
            </a:r>
            <a:r>
              <a:rPr lang="en-US" sz="1800" b="1" dirty="0">
                <a:solidFill>
                  <a:schemeClr val="bg1"/>
                </a:solidFill>
              </a:rPr>
              <a:t>an association between vegetables and  cancer.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chemeClr val="bg1"/>
                </a:solidFill>
              </a:rPr>
              <a:t>    The data confirm an association between vegetables and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cancer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Cut The Clutter- Trick Set 2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29261175"/>
              </p:ext>
            </p:extLst>
          </p:nvPr>
        </p:nvGraphicFramePr>
        <p:xfrm>
          <a:off x="611188" y="1321678"/>
          <a:ext cx="8086725" cy="485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056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ECONOMY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82960" y="2590800"/>
            <a:ext cx="8085584" cy="36004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Compare: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Loud music </a:t>
            </a:r>
            <a:r>
              <a:rPr lang="en-US" sz="2000" dirty="0">
                <a:solidFill>
                  <a:srgbClr val="FF0000"/>
                </a:solidFill>
              </a:rPr>
              <a:t>came</a:t>
            </a:r>
            <a:r>
              <a:rPr lang="en-US" sz="2000" dirty="0">
                <a:solidFill>
                  <a:schemeClr val="bg1"/>
                </a:solidFill>
              </a:rPr>
              <a:t> from speakers embedded in the walls, and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entire arena </a:t>
            </a:r>
            <a:r>
              <a:rPr lang="en-US" sz="2000" dirty="0">
                <a:solidFill>
                  <a:srgbClr val="FF0000"/>
                </a:solidFill>
              </a:rPr>
              <a:t>moved</a:t>
            </a:r>
            <a:r>
              <a:rPr lang="en-US" sz="2000" dirty="0">
                <a:solidFill>
                  <a:schemeClr val="bg1"/>
                </a:solidFill>
              </a:rPr>
              <a:t> as the hungry crowd </a:t>
            </a:r>
            <a:r>
              <a:rPr lang="en-US" sz="2000" dirty="0">
                <a:solidFill>
                  <a:srgbClr val="FF0000"/>
                </a:solidFill>
              </a:rPr>
              <a:t>got to</a:t>
            </a:r>
            <a:r>
              <a:rPr lang="en-US" sz="2000" dirty="0">
                <a:solidFill>
                  <a:schemeClr val="bg1"/>
                </a:solidFill>
              </a:rPr>
              <a:t> its feet.”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With: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“Loud music exploded from speakers embedded in the walls, and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entire arena shook as the hungry crowd leaped to its feet.”</a:t>
            </a:r>
          </a:p>
        </p:txBody>
      </p:sp>
      <p:sp>
        <p:nvSpPr>
          <p:cNvPr id="6" name="Wave 5"/>
          <p:cNvSpPr/>
          <p:nvPr/>
        </p:nvSpPr>
        <p:spPr>
          <a:xfrm>
            <a:off x="2590800" y="990600"/>
            <a:ext cx="4419600" cy="1331639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1. Strong verbs</a:t>
            </a:r>
          </a:p>
        </p:txBody>
      </p:sp>
    </p:spTree>
    <p:extLst>
      <p:ext uri="{BB962C8B-B14F-4D97-AF65-F5344CB8AC3E}">
        <p14:creationId xmlns:p14="http://schemas.microsoft.com/office/powerpoint/2010/main" val="10018019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ECONOMY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295400"/>
            <a:ext cx="8085584" cy="432243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And it is the matter of </a:t>
            </a:r>
            <a:r>
              <a:rPr lang="en-US" sz="2000" b="1" i="1" dirty="0">
                <a:solidFill>
                  <a:schemeClr val="bg1"/>
                </a:solidFill>
              </a:rPr>
              <a:t>“Picking the right verb</a:t>
            </a:r>
            <a:r>
              <a:rPr lang="en-US" sz="2000" dirty="0">
                <a:solidFill>
                  <a:schemeClr val="bg1"/>
                </a:solidFill>
              </a:rPr>
              <a:t>!”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Read the following paragraph,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WHO </a:t>
            </a:r>
            <a:r>
              <a:rPr lang="en-US" sz="2000" b="1" dirty="0">
                <a:solidFill>
                  <a:srgbClr val="FF0000"/>
                </a:solidFill>
              </a:rPr>
              <a:t>reports</a:t>
            </a:r>
            <a:r>
              <a:rPr lang="en-US" sz="2000" dirty="0">
                <a:solidFill>
                  <a:schemeClr val="bg1"/>
                </a:solidFill>
              </a:rPr>
              <a:t> that approximately two-thirds of the world’s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diabetics are found in developing  countries, and </a:t>
            </a:r>
            <a:r>
              <a:rPr lang="en-US" sz="2000" b="1" dirty="0">
                <a:solidFill>
                  <a:srgbClr val="FF0000"/>
                </a:solidFill>
              </a:rPr>
              <a:t>estimates</a:t>
            </a:r>
            <a:r>
              <a:rPr lang="en-US" sz="2000" dirty="0">
                <a:solidFill>
                  <a:schemeClr val="bg1"/>
                </a:solidFill>
              </a:rPr>
              <a:t> that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number of diabetics in these countries will double in the next 25 </a:t>
            </a:r>
          </a:p>
          <a:p>
            <a:r>
              <a:rPr lang="en-US" sz="2000" dirty="0">
                <a:solidFill>
                  <a:schemeClr val="bg1"/>
                </a:solidFill>
              </a:rPr>
              <a:t>year.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WHO </a:t>
            </a:r>
            <a:r>
              <a:rPr lang="en-US" sz="2000" b="1" dirty="0">
                <a:solidFill>
                  <a:schemeClr val="bg1"/>
                </a:solidFill>
              </a:rPr>
              <a:t>estimates </a:t>
            </a:r>
            <a:r>
              <a:rPr lang="en-US" sz="2000" dirty="0">
                <a:solidFill>
                  <a:schemeClr val="bg1"/>
                </a:solidFill>
              </a:rPr>
              <a:t>that two-thirds of the world’s diabetics are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found in developing countries, and </a:t>
            </a:r>
            <a:r>
              <a:rPr lang="en-US" sz="2000" b="1" dirty="0">
                <a:solidFill>
                  <a:schemeClr val="bg1"/>
                </a:solidFill>
              </a:rPr>
              <a:t>projects </a:t>
            </a:r>
            <a:r>
              <a:rPr lang="en-US" sz="2000" dirty="0">
                <a:solidFill>
                  <a:schemeClr val="bg1"/>
                </a:solidFill>
              </a:rPr>
              <a:t>that the number of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diabetics in these countries will double in the next 25 years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6798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12959</TotalTime>
  <Words>1271</Words>
  <Application>Microsoft Office PowerPoint</Application>
  <PresentationFormat>On-screen Show (4:3)</PresentationFormat>
  <Paragraphs>251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ECONOMY- Cut the Clutter</vt:lpstr>
      <vt:lpstr>PowerPoint Presentation</vt:lpstr>
      <vt:lpstr>PowerPoint Presentation</vt:lpstr>
      <vt:lpstr> Cut The Clutter -Trick Set 1 </vt:lpstr>
      <vt:lpstr> ECONOMY-ELIMINATE NEGATIVES </vt:lpstr>
      <vt:lpstr> ECONOMY- Eliminate “There are/There is/It is…” </vt:lpstr>
      <vt:lpstr> Cut The Clutter- Trick Set 2 </vt:lpstr>
      <vt:lpstr>ECONOMY</vt:lpstr>
      <vt:lpstr>ECONOMY</vt:lpstr>
      <vt:lpstr>ECONOMY-Avoid Nominalization</vt:lpstr>
      <vt:lpstr>PowerPoint Presentation</vt:lpstr>
      <vt:lpstr>Examples of Nominalizations</vt:lpstr>
      <vt:lpstr>  COMMON NOMINALIZATIONS          verbs </vt:lpstr>
      <vt:lpstr>COMMON NOMINALIZATIONS             adjectives</vt:lpstr>
      <vt:lpstr>LIBERATE DISGUISED VERBS </vt:lpstr>
      <vt:lpstr>LIBERATE DISGUISED VERBS </vt:lpstr>
      <vt:lpstr>Economy-Liberate the Main verb </vt:lpstr>
      <vt:lpstr>Don’t bury the main verb</vt:lpstr>
      <vt:lpstr>Avoiding Redundancy </vt:lpstr>
      <vt:lpstr>Avoiding Redundancy</vt:lpstr>
      <vt:lpstr>Avoiding Prepositional Phrases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Syeda Atifa. Batool</dc:creator>
  <cp:lastModifiedBy>Tōshirō</cp:lastModifiedBy>
  <cp:revision>48</cp:revision>
  <dcterms:created xsi:type="dcterms:W3CDTF">2014-04-01T16:35:38Z</dcterms:created>
  <dcterms:modified xsi:type="dcterms:W3CDTF">2021-10-14T03:41:23Z</dcterms:modified>
</cp:coreProperties>
</file>