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3" r:id="rId5"/>
    <p:sldId id="259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7BE7A1-718C-4641-A226-4E7BFF7679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F163D4-80EE-477C-91AE-A0F3BC8526CF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Answers: How do I...(procedure) ?</a:t>
          </a:r>
          <a:endParaRPr lang="en-US" dirty="0"/>
        </a:p>
      </dgm:t>
    </dgm:pt>
    <dgm:pt modelId="{2B8DD633-5400-449C-A240-3E8E4F470EDA}" type="parTrans" cxnId="{C553882E-DAC1-4DB7-8C8F-EBF72322AE5A}">
      <dgm:prSet/>
      <dgm:spPr/>
      <dgm:t>
        <a:bodyPr/>
        <a:lstStyle/>
        <a:p>
          <a:endParaRPr lang="en-US"/>
        </a:p>
      </dgm:t>
    </dgm:pt>
    <dgm:pt modelId="{118AABD3-EDA0-4849-945A-E3BCD9A189AE}" type="sibTrans" cxnId="{C553882E-DAC1-4DB7-8C8F-EBF72322AE5A}">
      <dgm:prSet/>
      <dgm:spPr/>
      <dgm:t>
        <a:bodyPr/>
        <a:lstStyle/>
        <a:p>
          <a:endParaRPr lang="en-US"/>
        </a:p>
      </dgm:t>
    </dgm:pt>
    <dgm:pt modelId="{0DC27ADC-D965-4535-98D1-473D5F3787B7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Contains: Operating/Maintenance Instructions</a:t>
          </a:r>
          <a:endParaRPr lang="en-US" dirty="0"/>
        </a:p>
      </dgm:t>
    </dgm:pt>
    <dgm:pt modelId="{2D003EB2-F6F6-4B5D-BFC5-CB3D9F45BD1F}" type="parTrans" cxnId="{7C71C2E5-B274-4EC9-A414-CB8CF08147D6}">
      <dgm:prSet/>
      <dgm:spPr/>
      <dgm:t>
        <a:bodyPr/>
        <a:lstStyle/>
        <a:p>
          <a:endParaRPr lang="en-US"/>
        </a:p>
      </dgm:t>
    </dgm:pt>
    <dgm:pt modelId="{0AD14BD3-B59A-4223-8E41-D1E10CA3AEBC}" type="sibTrans" cxnId="{7C71C2E5-B274-4EC9-A414-CB8CF08147D6}">
      <dgm:prSet/>
      <dgm:spPr/>
      <dgm:t>
        <a:bodyPr/>
        <a:lstStyle/>
        <a:p>
          <a:endParaRPr lang="en-US"/>
        </a:p>
      </dgm:t>
    </dgm:pt>
    <dgm:pt modelId="{E2CD2E7A-2C05-4147-B93B-9D965015E43C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Uses: Flow charts, drawings, diagrams</a:t>
          </a:r>
          <a:endParaRPr lang="en-US" dirty="0"/>
        </a:p>
      </dgm:t>
    </dgm:pt>
    <dgm:pt modelId="{1116C9F5-0719-4A5E-AD25-38407C2CF0D7}" type="parTrans" cxnId="{9F0570FA-6785-4C98-B2ED-EE756A47E661}">
      <dgm:prSet/>
      <dgm:spPr/>
      <dgm:t>
        <a:bodyPr/>
        <a:lstStyle/>
        <a:p>
          <a:endParaRPr lang="en-US"/>
        </a:p>
      </dgm:t>
    </dgm:pt>
    <dgm:pt modelId="{2838B164-115D-45CA-92DB-DAFB500A2AB9}" type="sibTrans" cxnId="{9F0570FA-6785-4C98-B2ED-EE756A47E661}">
      <dgm:prSet/>
      <dgm:spPr/>
      <dgm:t>
        <a:bodyPr/>
        <a:lstStyle/>
        <a:p>
          <a:endParaRPr lang="en-US"/>
        </a:p>
      </dgm:t>
    </dgm:pt>
    <dgm:pt modelId="{3F3650C3-45E0-4B4E-A4B2-0E44ECA2A396}" type="pres">
      <dgm:prSet presAssocID="{847BE7A1-718C-4641-A226-4E7BFF76793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7D5F05-42E9-4D94-8CC0-D6826BDAE57E}" type="pres">
      <dgm:prSet presAssocID="{50F163D4-80EE-477C-91AE-A0F3BC8526CF}" presName="parentLin" presStyleCnt="0"/>
      <dgm:spPr/>
    </dgm:pt>
    <dgm:pt modelId="{2ECB92D0-B2A1-4306-BE06-EA7CE18E9330}" type="pres">
      <dgm:prSet presAssocID="{50F163D4-80EE-477C-91AE-A0F3BC8526C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A35530D-30D5-4A48-99CF-13A59A7ADA58}" type="pres">
      <dgm:prSet presAssocID="{50F163D4-80EE-477C-91AE-A0F3BC8526C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6D8AD-7725-4156-9D46-C6BB515F7C55}" type="pres">
      <dgm:prSet presAssocID="{50F163D4-80EE-477C-91AE-A0F3BC8526CF}" presName="negativeSpace" presStyleCnt="0"/>
      <dgm:spPr/>
    </dgm:pt>
    <dgm:pt modelId="{D1CE9C07-615A-4FB7-9C64-03AE71763C20}" type="pres">
      <dgm:prSet presAssocID="{50F163D4-80EE-477C-91AE-A0F3BC8526CF}" presName="childText" presStyleLbl="conFgAcc1" presStyleIdx="0" presStyleCnt="3">
        <dgm:presLayoutVars>
          <dgm:bulletEnabled val="1"/>
        </dgm:presLayoutVars>
      </dgm:prSet>
      <dgm:spPr/>
    </dgm:pt>
    <dgm:pt modelId="{9C9DF0CE-59A4-491A-988A-659C319B9E38}" type="pres">
      <dgm:prSet presAssocID="{118AABD3-EDA0-4849-945A-E3BCD9A189AE}" presName="spaceBetweenRectangles" presStyleCnt="0"/>
      <dgm:spPr/>
    </dgm:pt>
    <dgm:pt modelId="{598B162B-E718-46B4-8E4F-A214AF8BBD9C}" type="pres">
      <dgm:prSet presAssocID="{0DC27ADC-D965-4535-98D1-473D5F3787B7}" presName="parentLin" presStyleCnt="0"/>
      <dgm:spPr/>
    </dgm:pt>
    <dgm:pt modelId="{AE30139E-7607-421F-A3E8-D3BDE1957EE7}" type="pres">
      <dgm:prSet presAssocID="{0DC27ADC-D965-4535-98D1-473D5F3787B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79E0253-5AE3-4F2A-921C-17318C16C7AF}" type="pres">
      <dgm:prSet presAssocID="{0DC27ADC-D965-4535-98D1-473D5F3787B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31880F-68FD-474F-AE3F-51EE9C25FEA3}" type="pres">
      <dgm:prSet presAssocID="{0DC27ADC-D965-4535-98D1-473D5F3787B7}" presName="negativeSpace" presStyleCnt="0"/>
      <dgm:spPr/>
    </dgm:pt>
    <dgm:pt modelId="{22E93185-9ECB-4E57-B690-FAEC7B942183}" type="pres">
      <dgm:prSet presAssocID="{0DC27ADC-D965-4535-98D1-473D5F3787B7}" presName="childText" presStyleLbl="conFgAcc1" presStyleIdx="1" presStyleCnt="3">
        <dgm:presLayoutVars>
          <dgm:bulletEnabled val="1"/>
        </dgm:presLayoutVars>
      </dgm:prSet>
      <dgm:spPr/>
    </dgm:pt>
    <dgm:pt modelId="{CDA1A590-230B-40E1-B19D-69DF03FF5542}" type="pres">
      <dgm:prSet presAssocID="{0AD14BD3-B59A-4223-8E41-D1E10CA3AEBC}" presName="spaceBetweenRectangles" presStyleCnt="0"/>
      <dgm:spPr/>
    </dgm:pt>
    <dgm:pt modelId="{3F671D06-B201-42B5-87D0-31C5517041CA}" type="pres">
      <dgm:prSet presAssocID="{E2CD2E7A-2C05-4147-B93B-9D965015E43C}" presName="parentLin" presStyleCnt="0"/>
      <dgm:spPr/>
    </dgm:pt>
    <dgm:pt modelId="{11BEE7EA-723D-4D56-9815-AF2B0E64A3C0}" type="pres">
      <dgm:prSet presAssocID="{E2CD2E7A-2C05-4147-B93B-9D965015E43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5EDB95E-33E3-4C47-A7AB-AC902C03D382}" type="pres">
      <dgm:prSet presAssocID="{E2CD2E7A-2C05-4147-B93B-9D965015E43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CEEBD-B005-487D-84FB-91E4383A56BE}" type="pres">
      <dgm:prSet presAssocID="{E2CD2E7A-2C05-4147-B93B-9D965015E43C}" presName="negativeSpace" presStyleCnt="0"/>
      <dgm:spPr/>
    </dgm:pt>
    <dgm:pt modelId="{DF90F20C-246A-4F07-B3E8-C405FA6F8CAA}" type="pres">
      <dgm:prSet presAssocID="{E2CD2E7A-2C05-4147-B93B-9D965015E43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CCA5F21-18E0-42D1-A000-4E4AC60DF109}" type="presOf" srcId="{E2CD2E7A-2C05-4147-B93B-9D965015E43C}" destId="{11BEE7EA-723D-4D56-9815-AF2B0E64A3C0}" srcOrd="0" destOrd="0" presId="urn:microsoft.com/office/officeart/2005/8/layout/list1"/>
    <dgm:cxn modelId="{76BDC8BA-1FBD-4550-A54C-907C250373D6}" type="presOf" srcId="{E2CD2E7A-2C05-4147-B93B-9D965015E43C}" destId="{75EDB95E-33E3-4C47-A7AB-AC902C03D382}" srcOrd="1" destOrd="0" presId="urn:microsoft.com/office/officeart/2005/8/layout/list1"/>
    <dgm:cxn modelId="{A7B68C5C-C03B-4554-9B0F-C915E8422D79}" type="presOf" srcId="{0DC27ADC-D965-4535-98D1-473D5F3787B7}" destId="{879E0253-5AE3-4F2A-921C-17318C16C7AF}" srcOrd="1" destOrd="0" presId="urn:microsoft.com/office/officeart/2005/8/layout/list1"/>
    <dgm:cxn modelId="{54FBA184-0CC8-41B7-9EEE-C8B154295C0D}" type="presOf" srcId="{50F163D4-80EE-477C-91AE-A0F3BC8526CF}" destId="{3A35530D-30D5-4A48-99CF-13A59A7ADA58}" srcOrd="1" destOrd="0" presId="urn:microsoft.com/office/officeart/2005/8/layout/list1"/>
    <dgm:cxn modelId="{C553882E-DAC1-4DB7-8C8F-EBF72322AE5A}" srcId="{847BE7A1-718C-4641-A226-4E7BFF76793C}" destId="{50F163D4-80EE-477C-91AE-A0F3BC8526CF}" srcOrd="0" destOrd="0" parTransId="{2B8DD633-5400-449C-A240-3E8E4F470EDA}" sibTransId="{118AABD3-EDA0-4849-945A-E3BCD9A189AE}"/>
    <dgm:cxn modelId="{9F0570FA-6785-4C98-B2ED-EE756A47E661}" srcId="{847BE7A1-718C-4641-A226-4E7BFF76793C}" destId="{E2CD2E7A-2C05-4147-B93B-9D965015E43C}" srcOrd="2" destOrd="0" parTransId="{1116C9F5-0719-4A5E-AD25-38407C2CF0D7}" sibTransId="{2838B164-115D-45CA-92DB-DAFB500A2AB9}"/>
    <dgm:cxn modelId="{CB4A9383-D73E-4E75-9040-386636F7D635}" type="presOf" srcId="{50F163D4-80EE-477C-91AE-A0F3BC8526CF}" destId="{2ECB92D0-B2A1-4306-BE06-EA7CE18E9330}" srcOrd="0" destOrd="0" presId="urn:microsoft.com/office/officeart/2005/8/layout/list1"/>
    <dgm:cxn modelId="{96AC1380-0BD6-45A0-BC0C-7E4F4C844596}" type="presOf" srcId="{847BE7A1-718C-4641-A226-4E7BFF76793C}" destId="{3F3650C3-45E0-4B4E-A4B2-0E44ECA2A396}" srcOrd="0" destOrd="0" presId="urn:microsoft.com/office/officeart/2005/8/layout/list1"/>
    <dgm:cxn modelId="{52E94546-5DC7-45EC-961F-11C8AD0265F2}" type="presOf" srcId="{0DC27ADC-D965-4535-98D1-473D5F3787B7}" destId="{AE30139E-7607-421F-A3E8-D3BDE1957EE7}" srcOrd="0" destOrd="0" presId="urn:microsoft.com/office/officeart/2005/8/layout/list1"/>
    <dgm:cxn modelId="{7C71C2E5-B274-4EC9-A414-CB8CF08147D6}" srcId="{847BE7A1-718C-4641-A226-4E7BFF76793C}" destId="{0DC27ADC-D965-4535-98D1-473D5F3787B7}" srcOrd="1" destOrd="0" parTransId="{2D003EB2-F6F6-4B5D-BFC5-CB3D9F45BD1F}" sibTransId="{0AD14BD3-B59A-4223-8E41-D1E10CA3AEBC}"/>
    <dgm:cxn modelId="{9FDA3CFC-8198-457B-BE62-4F8C6B547D01}" type="presParOf" srcId="{3F3650C3-45E0-4B4E-A4B2-0E44ECA2A396}" destId="{537D5F05-42E9-4D94-8CC0-D6826BDAE57E}" srcOrd="0" destOrd="0" presId="urn:microsoft.com/office/officeart/2005/8/layout/list1"/>
    <dgm:cxn modelId="{D98B10B7-DC5C-4D2D-91C8-F49AF5932385}" type="presParOf" srcId="{537D5F05-42E9-4D94-8CC0-D6826BDAE57E}" destId="{2ECB92D0-B2A1-4306-BE06-EA7CE18E9330}" srcOrd="0" destOrd="0" presId="urn:microsoft.com/office/officeart/2005/8/layout/list1"/>
    <dgm:cxn modelId="{EBD0E3F4-B97D-4FA4-8376-F754001A287D}" type="presParOf" srcId="{537D5F05-42E9-4D94-8CC0-D6826BDAE57E}" destId="{3A35530D-30D5-4A48-99CF-13A59A7ADA58}" srcOrd="1" destOrd="0" presId="urn:microsoft.com/office/officeart/2005/8/layout/list1"/>
    <dgm:cxn modelId="{0418B08C-FF83-4778-B991-1E7213E4FFA7}" type="presParOf" srcId="{3F3650C3-45E0-4B4E-A4B2-0E44ECA2A396}" destId="{7F46D8AD-7725-4156-9D46-C6BB515F7C55}" srcOrd="1" destOrd="0" presId="urn:microsoft.com/office/officeart/2005/8/layout/list1"/>
    <dgm:cxn modelId="{C420F9EE-49BE-46EA-A4C2-4147707564B7}" type="presParOf" srcId="{3F3650C3-45E0-4B4E-A4B2-0E44ECA2A396}" destId="{D1CE9C07-615A-4FB7-9C64-03AE71763C20}" srcOrd="2" destOrd="0" presId="urn:microsoft.com/office/officeart/2005/8/layout/list1"/>
    <dgm:cxn modelId="{603BDD24-AB44-4F49-BA99-D87AF3776A08}" type="presParOf" srcId="{3F3650C3-45E0-4B4E-A4B2-0E44ECA2A396}" destId="{9C9DF0CE-59A4-491A-988A-659C319B9E38}" srcOrd="3" destOrd="0" presId="urn:microsoft.com/office/officeart/2005/8/layout/list1"/>
    <dgm:cxn modelId="{C919B456-8334-49B8-AC12-82EF1650B90E}" type="presParOf" srcId="{3F3650C3-45E0-4B4E-A4B2-0E44ECA2A396}" destId="{598B162B-E718-46B4-8E4F-A214AF8BBD9C}" srcOrd="4" destOrd="0" presId="urn:microsoft.com/office/officeart/2005/8/layout/list1"/>
    <dgm:cxn modelId="{549D2171-650D-4666-98F9-55C01E1EDA5B}" type="presParOf" srcId="{598B162B-E718-46B4-8E4F-A214AF8BBD9C}" destId="{AE30139E-7607-421F-A3E8-D3BDE1957EE7}" srcOrd="0" destOrd="0" presId="urn:microsoft.com/office/officeart/2005/8/layout/list1"/>
    <dgm:cxn modelId="{3D888ADC-778D-4EDC-9610-BD2C21BBD8F0}" type="presParOf" srcId="{598B162B-E718-46B4-8E4F-A214AF8BBD9C}" destId="{879E0253-5AE3-4F2A-921C-17318C16C7AF}" srcOrd="1" destOrd="0" presId="urn:microsoft.com/office/officeart/2005/8/layout/list1"/>
    <dgm:cxn modelId="{507F3DD2-2CB0-45A0-872A-AE5BE4989469}" type="presParOf" srcId="{3F3650C3-45E0-4B4E-A4B2-0E44ECA2A396}" destId="{6431880F-68FD-474F-AE3F-51EE9C25FEA3}" srcOrd="5" destOrd="0" presId="urn:microsoft.com/office/officeart/2005/8/layout/list1"/>
    <dgm:cxn modelId="{ABA79720-A39A-4A55-8245-E35D293B011B}" type="presParOf" srcId="{3F3650C3-45E0-4B4E-A4B2-0E44ECA2A396}" destId="{22E93185-9ECB-4E57-B690-FAEC7B942183}" srcOrd="6" destOrd="0" presId="urn:microsoft.com/office/officeart/2005/8/layout/list1"/>
    <dgm:cxn modelId="{14957032-D6BD-44FF-A8CE-442A6DD938F2}" type="presParOf" srcId="{3F3650C3-45E0-4B4E-A4B2-0E44ECA2A396}" destId="{CDA1A590-230B-40E1-B19D-69DF03FF5542}" srcOrd="7" destOrd="0" presId="urn:microsoft.com/office/officeart/2005/8/layout/list1"/>
    <dgm:cxn modelId="{31C634EE-6DF6-4601-9894-4C3304A9D22D}" type="presParOf" srcId="{3F3650C3-45E0-4B4E-A4B2-0E44ECA2A396}" destId="{3F671D06-B201-42B5-87D0-31C5517041CA}" srcOrd="8" destOrd="0" presId="urn:microsoft.com/office/officeart/2005/8/layout/list1"/>
    <dgm:cxn modelId="{46A9A8B2-FA08-4F15-96FA-BCF8D7AC79D2}" type="presParOf" srcId="{3F671D06-B201-42B5-87D0-31C5517041CA}" destId="{11BEE7EA-723D-4D56-9815-AF2B0E64A3C0}" srcOrd="0" destOrd="0" presId="urn:microsoft.com/office/officeart/2005/8/layout/list1"/>
    <dgm:cxn modelId="{B6453A3A-F35D-4AD5-89E4-42C78CAFDF87}" type="presParOf" srcId="{3F671D06-B201-42B5-87D0-31C5517041CA}" destId="{75EDB95E-33E3-4C47-A7AB-AC902C03D382}" srcOrd="1" destOrd="0" presId="urn:microsoft.com/office/officeart/2005/8/layout/list1"/>
    <dgm:cxn modelId="{C4BA8C9B-FFBC-4AED-8A8B-92C900DC8552}" type="presParOf" srcId="{3F3650C3-45E0-4B4E-A4B2-0E44ECA2A396}" destId="{C56CEEBD-B005-487D-84FB-91E4383A56BE}" srcOrd="9" destOrd="0" presId="urn:microsoft.com/office/officeart/2005/8/layout/list1"/>
    <dgm:cxn modelId="{066BC483-3D92-4E27-85B6-ACDF35F48D3B}" type="presParOf" srcId="{3F3650C3-45E0-4B4E-A4B2-0E44ECA2A396}" destId="{DF90F20C-246A-4F07-B3E8-C405FA6F8CAA}" srcOrd="10" destOrd="0" presId="urn:microsoft.com/office/officeart/2005/8/layout/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B67735-3EFA-452F-BF78-74D082F22587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920F7B5-6B25-44F6-A75C-B772AA8E20C6}">
      <dgm:prSet/>
      <dgm:spPr/>
      <dgm:t>
        <a:bodyPr/>
        <a:lstStyle/>
        <a:p>
          <a:r>
            <a:rPr lang="en-US" dirty="0" smtClean="0"/>
            <a:t>Research and data collection</a:t>
          </a:r>
        </a:p>
      </dgm:t>
    </dgm:pt>
    <dgm:pt modelId="{8CEE4564-0C17-4734-9C1C-C98EE07542AB}" type="parTrans" cxnId="{663FB846-2FC1-4AEC-A6F8-FBDDF78A76A8}">
      <dgm:prSet/>
      <dgm:spPr/>
      <dgm:t>
        <a:bodyPr/>
        <a:lstStyle/>
        <a:p>
          <a:endParaRPr lang="en-US"/>
        </a:p>
      </dgm:t>
    </dgm:pt>
    <dgm:pt modelId="{00210456-83D0-4D1D-8968-419B89BC40EC}" type="sibTrans" cxnId="{663FB846-2FC1-4AEC-A6F8-FBDDF78A76A8}">
      <dgm:prSet/>
      <dgm:spPr/>
      <dgm:t>
        <a:bodyPr/>
        <a:lstStyle/>
        <a:p>
          <a:endParaRPr lang="en-US"/>
        </a:p>
      </dgm:t>
    </dgm:pt>
    <dgm:pt modelId="{B1E88A2C-E101-4BCA-A31C-DCDE40D07B10}">
      <dgm:prSet/>
      <dgm:spPr/>
      <dgm:t>
        <a:bodyPr/>
        <a:lstStyle/>
        <a:p>
          <a:r>
            <a:rPr lang="en-US" smtClean="0"/>
            <a:t>Outline development</a:t>
          </a:r>
          <a:endParaRPr lang="en-US" dirty="0" smtClean="0"/>
        </a:p>
      </dgm:t>
    </dgm:pt>
    <dgm:pt modelId="{C8A175A1-2359-46B1-A4A4-42F0A357400B}" type="parTrans" cxnId="{BD629201-A73B-4BDC-AE06-7D9CB6C5D6CC}">
      <dgm:prSet/>
      <dgm:spPr/>
      <dgm:t>
        <a:bodyPr/>
        <a:lstStyle/>
        <a:p>
          <a:endParaRPr lang="en-US"/>
        </a:p>
      </dgm:t>
    </dgm:pt>
    <dgm:pt modelId="{864C258F-A4E4-4EDA-9DEB-7A399679CF52}" type="sibTrans" cxnId="{BD629201-A73B-4BDC-AE06-7D9CB6C5D6CC}">
      <dgm:prSet/>
      <dgm:spPr/>
      <dgm:t>
        <a:bodyPr/>
        <a:lstStyle/>
        <a:p>
          <a:endParaRPr lang="en-US"/>
        </a:p>
      </dgm:t>
    </dgm:pt>
    <dgm:pt modelId="{C92ACF5F-83D9-44BC-8470-D4034FD55D7F}">
      <dgm:prSet/>
      <dgm:spPr/>
      <dgm:t>
        <a:bodyPr/>
        <a:lstStyle/>
        <a:p>
          <a:r>
            <a:rPr lang="en-US" smtClean="0"/>
            <a:t>Writing the sections</a:t>
          </a:r>
          <a:endParaRPr lang="en-US"/>
        </a:p>
      </dgm:t>
    </dgm:pt>
    <dgm:pt modelId="{A6ABF240-3183-4961-9A88-37F7BA337AF1}" type="parTrans" cxnId="{83E0CDDB-BB63-42ED-8C48-E5B10A53B012}">
      <dgm:prSet/>
      <dgm:spPr/>
      <dgm:t>
        <a:bodyPr/>
        <a:lstStyle/>
        <a:p>
          <a:endParaRPr lang="en-US"/>
        </a:p>
      </dgm:t>
    </dgm:pt>
    <dgm:pt modelId="{D2B4EF1B-DAF8-4A80-9244-BC491FDE8FC1}" type="sibTrans" cxnId="{83E0CDDB-BB63-42ED-8C48-E5B10A53B012}">
      <dgm:prSet/>
      <dgm:spPr/>
      <dgm:t>
        <a:bodyPr/>
        <a:lstStyle/>
        <a:p>
          <a:endParaRPr lang="en-US"/>
        </a:p>
      </dgm:t>
    </dgm:pt>
    <dgm:pt modelId="{CB98E36B-15D8-4370-A5ED-C5D18606ED42}" type="pres">
      <dgm:prSet presAssocID="{29B67735-3EFA-452F-BF78-74D082F2258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82BED7-3A96-4691-8B32-614CFA4FA96D}" type="pres">
      <dgm:prSet presAssocID="{1920F7B5-6B25-44F6-A75C-B772AA8E20C6}" presName="parentLin" presStyleCnt="0"/>
      <dgm:spPr/>
    </dgm:pt>
    <dgm:pt modelId="{36E49DEC-3084-4ED3-B4DB-8CC51B407E80}" type="pres">
      <dgm:prSet presAssocID="{1920F7B5-6B25-44F6-A75C-B772AA8E20C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4F6D635-5072-414B-86E8-6F134D6AEC69}" type="pres">
      <dgm:prSet presAssocID="{1920F7B5-6B25-44F6-A75C-B772AA8E20C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9BC9E5-57A7-4068-BC28-62800F701A36}" type="pres">
      <dgm:prSet presAssocID="{1920F7B5-6B25-44F6-A75C-B772AA8E20C6}" presName="negativeSpace" presStyleCnt="0"/>
      <dgm:spPr/>
    </dgm:pt>
    <dgm:pt modelId="{A20568F2-DB2E-4141-8A03-A8D73A1ADF7C}" type="pres">
      <dgm:prSet presAssocID="{1920F7B5-6B25-44F6-A75C-B772AA8E20C6}" presName="childText" presStyleLbl="conFgAcc1" presStyleIdx="0" presStyleCnt="3">
        <dgm:presLayoutVars>
          <dgm:bulletEnabled val="1"/>
        </dgm:presLayoutVars>
      </dgm:prSet>
      <dgm:spPr/>
    </dgm:pt>
    <dgm:pt modelId="{1D135180-1423-4C9A-A906-72303E5AD093}" type="pres">
      <dgm:prSet presAssocID="{00210456-83D0-4D1D-8968-419B89BC40EC}" presName="spaceBetweenRectangles" presStyleCnt="0"/>
      <dgm:spPr/>
    </dgm:pt>
    <dgm:pt modelId="{874B97CC-B510-467E-A220-2CA76FEC4C28}" type="pres">
      <dgm:prSet presAssocID="{B1E88A2C-E101-4BCA-A31C-DCDE40D07B10}" presName="parentLin" presStyleCnt="0"/>
      <dgm:spPr/>
    </dgm:pt>
    <dgm:pt modelId="{3D82469A-9C3E-4BCB-893D-63B0ABBE3BDF}" type="pres">
      <dgm:prSet presAssocID="{B1E88A2C-E101-4BCA-A31C-DCDE40D07B1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915EE57-615C-46A2-A376-95BACC780486}" type="pres">
      <dgm:prSet presAssocID="{B1E88A2C-E101-4BCA-A31C-DCDE40D07B1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9956AC-A25F-4D5A-8CEF-2913531FC9F8}" type="pres">
      <dgm:prSet presAssocID="{B1E88A2C-E101-4BCA-A31C-DCDE40D07B10}" presName="negativeSpace" presStyleCnt="0"/>
      <dgm:spPr/>
    </dgm:pt>
    <dgm:pt modelId="{CD690938-E24E-4C84-BA28-EDCC97122594}" type="pres">
      <dgm:prSet presAssocID="{B1E88A2C-E101-4BCA-A31C-DCDE40D07B10}" presName="childText" presStyleLbl="conFgAcc1" presStyleIdx="1" presStyleCnt="3">
        <dgm:presLayoutVars>
          <dgm:bulletEnabled val="1"/>
        </dgm:presLayoutVars>
      </dgm:prSet>
      <dgm:spPr/>
    </dgm:pt>
    <dgm:pt modelId="{DC3BB1C1-5EC9-4E8B-B4E3-B4BD1FB73AEE}" type="pres">
      <dgm:prSet presAssocID="{864C258F-A4E4-4EDA-9DEB-7A399679CF52}" presName="spaceBetweenRectangles" presStyleCnt="0"/>
      <dgm:spPr/>
    </dgm:pt>
    <dgm:pt modelId="{E209CB19-60DE-48B3-B4B7-0B56895CF351}" type="pres">
      <dgm:prSet presAssocID="{C92ACF5F-83D9-44BC-8470-D4034FD55D7F}" presName="parentLin" presStyleCnt="0"/>
      <dgm:spPr/>
    </dgm:pt>
    <dgm:pt modelId="{A3985523-2989-45F4-88C9-D1932B70F52F}" type="pres">
      <dgm:prSet presAssocID="{C92ACF5F-83D9-44BC-8470-D4034FD55D7F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B3DFAAE-3E8B-458E-9DD2-3BDC8CDE6747}" type="pres">
      <dgm:prSet presAssocID="{C92ACF5F-83D9-44BC-8470-D4034FD55D7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8018F-1913-4310-84C5-B54266F745CD}" type="pres">
      <dgm:prSet presAssocID="{C92ACF5F-83D9-44BC-8470-D4034FD55D7F}" presName="negativeSpace" presStyleCnt="0"/>
      <dgm:spPr/>
    </dgm:pt>
    <dgm:pt modelId="{C11C7995-B569-414F-A17B-2C03651857D8}" type="pres">
      <dgm:prSet presAssocID="{C92ACF5F-83D9-44BC-8470-D4034FD55D7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63FB846-2FC1-4AEC-A6F8-FBDDF78A76A8}" srcId="{29B67735-3EFA-452F-BF78-74D082F22587}" destId="{1920F7B5-6B25-44F6-A75C-B772AA8E20C6}" srcOrd="0" destOrd="0" parTransId="{8CEE4564-0C17-4734-9C1C-C98EE07542AB}" sibTransId="{00210456-83D0-4D1D-8968-419B89BC40EC}"/>
    <dgm:cxn modelId="{E4AF782E-6370-48CC-AF17-70EF46C61764}" type="presOf" srcId="{B1E88A2C-E101-4BCA-A31C-DCDE40D07B10}" destId="{3D82469A-9C3E-4BCB-893D-63B0ABBE3BDF}" srcOrd="0" destOrd="0" presId="urn:microsoft.com/office/officeart/2005/8/layout/list1"/>
    <dgm:cxn modelId="{E39A725E-A46C-42EA-9063-B1B430340CA2}" type="presOf" srcId="{1920F7B5-6B25-44F6-A75C-B772AA8E20C6}" destId="{C4F6D635-5072-414B-86E8-6F134D6AEC69}" srcOrd="1" destOrd="0" presId="urn:microsoft.com/office/officeart/2005/8/layout/list1"/>
    <dgm:cxn modelId="{FE11251C-2A75-402A-AE47-1103291287AF}" type="presOf" srcId="{B1E88A2C-E101-4BCA-A31C-DCDE40D07B10}" destId="{2915EE57-615C-46A2-A376-95BACC780486}" srcOrd="1" destOrd="0" presId="urn:microsoft.com/office/officeart/2005/8/layout/list1"/>
    <dgm:cxn modelId="{B7BCF7FC-5530-492B-9EC5-E75E11634A0C}" type="presOf" srcId="{C92ACF5F-83D9-44BC-8470-D4034FD55D7F}" destId="{A3985523-2989-45F4-88C9-D1932B70F52F}" srcOrd="0" destOrd="0" presId="urn:microsoft.com/office/officeart/2005/8/layout/list1"/>
    <dgm:cxn modelId="{BD629201-A73B-4BDC-AE06-7D9CB6C5D6CC}" srcId="{29B67735-3EFA-452F-BF78-74D082F22587}" destId="{B1E88A2C-E101-4BCA-A31C-DCDE40D07B10}" srcOrd="1" destOrd="0" parTransId="{C8A175A1-2359-46B1-A4A4-42F0A357400B}" sibTransId="{864C258F-A4E4-4EDA-9DEB-7A399679CF52}"/>
    <dgm:cxn modelId="{19D28815-A176-4CC5-AEB0-925B231FD772}" type="presOf" srcId="{29B67735-3EFA-452F-BF78-74D082F22587}" destId="{CB98E36B-15D8-4370-A5ED-C5D18606ED42}" srcOrd="0" destOrd="0" presId="urn:microsoft.com/office/officeart/2005/8/layout/list1"/>
    <dgm:cxn modelId="{49030AB8-3318-4111-BEB0-80E4610A6962}" type="presOf" srcId="{1920F7B5-6B25-44F6-A75C-B772AA8E20C6}" destId="{36E49DEC-3084-4ED3-B4DB-8CC51B407E80}" srcOrd="0" destOrd="0" presId="urn:microsoft.com/office/officeart/2005/8/layout/list1"/>
    <dgm:cxn modelId="{C18F4E1B-051F-4BFD-9DF4-5EF4D905CE79}" type="presOf" srcId="{C92ACF5F-83D9-44BC-8470-D4034FD55D7F}" destId="{2B3DFAAE-3E8B-458E-9DD2-3BDC8CDE6747}" srcOrd="1" destOrd="0" presId="urn:microsoft.com/office/officeart/2005/8/layout/list1"/>
    <dgm:cxn modelId="{83E0CDDB-BB63-42ED-8C48-E5B10A53B012}" srcId="{29B67735-3EFA-452F-BF78-74D082F22587}" destId="{C92ACF5F-83D9-44BC-8470-D4034FD55D7F}" srcOrd="2" destOrd="0" parTransId="{A6ABF240-3183-4961-9A88-37F7BA337AF1}" sibTransId="{D2B4EF1B-DAF8-4A80-9244-BC491FDE8FC1}"/>
    <dgm:cxn modelId="{626749E3-4682-4C86-8F99-E7C3795D159C}" type="presParOf" srcId="{CB98E36B-15D8-4370-A5ED-C5D18606ED42}" destId="{2A82BED7-3A96-4691-8B32-614CFA4FA96D}" srcOrd="0" destOrd="0" presId="urn:microsoft.com/office/officeart/2005/8/layout/list1"/>
    <dgm:cxn modelId="{048EA864-26F2-46B8-ADDC-44A5FE379429}" type="presParOf" srcId="{2A82BED7-3A96-4691-8B32-614CFA4FA96D}" destId="{36E49DEC-3084-4ED3-B4DB-8CC51B407E80}" srcOrd="0" destOrd="0" presId="urn:microsoft.com/office/officeart/2005/8/layout/list1"/>
    <dgm:cxn modelId="{FC62A691-09A7-4F30-951B-2854CE803AC6}" type="presParOf" srcId="{2A82BED7-3A96-4691-8B32-614CFA4FA96D}" destId="{C4F6D635-5072-414B-86E8-6F134D6AEC69}" srcOrd="1" destOrd="0" presId="urn:microsoft.com/office/officeart/2005/8/layout/list1"/>
    <dgm:cxn modelId="{E85BD37B-B24D-49A3-A84E-ABDAB66918AE}" type="presParOf" srcId="{CB98E36B-15D8-4370-A5ED-C5D18606ED42}" destId="{C69BC9E5-57A7-4068-BC28-62800F701A36}" srcOrd="1" destOrd="0" presId="urn:microsoft.com/office/officeart/2005/8/layout/list1"/>
    <dgm:cxn modelId="{F15ABB46-3ADA-49AC-AD8D-330FE6C70FDC}" type="presParOf" srcId="{CB98E36B-15D8-4370-A5ED-C5D18606ED42}" destId="{A20568F2-DB2E-4141-8A03-A8D73A1ADF7C}" srcOrd="2" destOrd="0" presId="urn:microsoft.com/office/officeart/2005/8/layout/list1"/>
    <dgm:cxn modelId="{77EB4F31-0D2F-42F1-AAE3-E79D4A05111E}" type="presParOf" srcId="{CB98E36B-15D8-4370-A5ED-C5D18606ED42}" destId="{1D135180-1423-4C9A-A906-72303E5AD093}" srcOrd="3" destOrd="0" presId="urn:microsoft.com/office/officeart/2005/8/layout/list1"/>
    <dgm:cxn modelId="{B69D1818-43DD-4922-8D89-8B39C5F7C04D}" type="presParOf" srcId="{CB98E36B-15D8-4370-A5ED-C5D18606ED42}" destId="{874B97CC-B510-467E-A220-2CA76FEC4C28}" srcOrd="4" destOrd="0" presId="urn:microsoft.com/office/officeart/2005/8/layout/list1"/>
    <dgm:cxn modelId="{2C94FC5D-A6AB-425D-9C3F-E1F8D5AD19CE}" type="presParOf" srcId="{874B97CC-B510-467E-A220-2CA76FEC4C28}" destId="{3D82469A-9C3E-4BCB-893D-63B0ABBE3BDF}" srcOrd="0" destOrd="0" presId="urn:microsoft.com/office/officeart/2005/8/layout/list1"/>
    <dgm:cxn modelId="{152C6500-FBB3-4E3F-B543-3454678E4D3B}" type="presParOf" srcId="{874B97CC-B510-467E-A220-2CA76FEC4C28}" destId="{2915EE57-615C-46A2-A376-95BACC780486}" srcOrd="1" destOrd="0" presId="urn:microsoft.com/office/officeart/2005/8/layout/list1"/>
    <dgm:cxn modelId="{83A5D4BA-8C35-430B-9F18-2B1000F5951B}" type="presParOf" srcId="{CB98E36B-15D8-4370-A5ED-C5D18606ED42}" destId="{119956AC-A25F-4D5A-8CEF-2913531FC9F8}" srcOrd="5" destOrd="0" presId="urn:microsoft.com/office/officeart/2005/8/layout/list1"/>
    <dgm:cxn modelId="{A56FEFF8-7DA7-4505-8FE7-1654AE917070}" type="presParOf" srcId="{CB98E36B-15D8-4370-A5ED-C5D18606ED42}" destId="{CD690938-E24E-4C84-BA28-EDCC97122594}" srcOrd="6" destOrd="0" presId="urn:microsoft.com/office/officeart/2005/8/layout/list1"/>
    <dgm:cxn modelId="{ABE785D8-22FF-4890-B0B2-F200D83970DA}" type="presParOf" srcId="{CB98E36B-15D8-4370-A5ED-C5D18606ED42}" destId="{DC3BB1C1-5EC9-4E8B-B4E3-B4BD1FB73AEE}" srcOrd="7" destOrd="0" presId="urn:microsoft.com/office/officeart/2005/8/layout/list1"/>
    <dgm:cxn modelId="{2E27FB44-799F-43AE-AD29-BE2496E9C1C6}" type="presParOf" srcId="{CB98E36B-15D8-4370-A5ED-C5D18606ED42}" destId="{E209CB19-60DE-48B3-B4B7-0B56895CF351}" srcOrd="8" destOrd="0" presId="urn:microsoft.com/office/officeart/2005/8/layout/list1"/>
    <dgm:cxn modelId="{338C258F-B1BA-4BDC-8443-2178E166465E}" type="presParOf" srcId="{E209CB19-60DE-48B3-B4B7-0B56895CF351}" destId="{A3985523-2989-45F4-88C9-D1932B70F52F}" srcOrd="0" destOrd="0" presId="urn:microsoft.com/office/officeart/2005/8/layout/list1"/>
    <dgm:cxn modelId="{7D3CB589-93A5-48DC-AF15-BE9B78C722E6}" type="presParOf" srcId="{E209CB19-60DE-48B3-B4B7-0B56895CF351}" destId="{2B3DFAAE-3E8B-458E-9DD2-3BDC8CDE6747}" srcOrd="1" destOrd="0" presId="urn:microsoft.com/office/officeart/2005/8/layout/list1"/>
    <dgm:cxn modelId="{CBB03CDA-9515-4FD0-BD5A-3BB6CBD46573}" type="presParOf" srcId="{CB98E36B-15D8-4370-A5ED-C5D18606ED42}" destId="{1638018F-1913-4310-84C5-B54266F745CD}" srcOrd="9" destOrd="0" presId="urn:microsoft.com/office/officeart/2005/8/layout/list1"/>
    <dgm:cxn modelId="{80C4F4C0-B20C-4CD4-9678-86A632C12E26}" type="presParOf" srcId="{CB98E36B-15D8-4370-A5ED-C5D18606ED42}" destId="{C11C7995-B569-414F-A17B-2C03651857D8}" srcOrd="10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ocument" TargetMode="External"/><Relationship Id="rId2" Type="http://schemas.openxmlformats.org/officeDocument/2006/relationships/hyperlink" Target="http://en.wikipedia.org/wiki/Technical_communic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USER GUIDES AND MANUALS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Writing different components of a User Guide: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en-US" b="1" u="sng" dirty="0" smtClean="0"/>
              <a:t>Installation Procedure:</a:t>
            </a:r>
            <a:r>
              <a:rPr lang="en-US" b="1" dirty="0" smtClean="0"/>
              <a:t> </a:t>
            </a:r>
          </a:p>
          <a:p>
            <a:pPr lvl="0"/>
            <a:r>
              <a:rPr lang="en-US" dirty="0" smtClean="0"/>
              <a:t>Details </a:t>
            </a:r>
            <a:r>
              <a:rPr lang="en-US" dirty="0" smtClean="0"/>
              <a:t>the installation process, including computer requirements.</a:t>
            </a:r>
          </a:p>
          <a:p>
            <a:pPr lvl="0"/>
            <a:r>
              <a:rPr lang="en-US" dirty="0" smtClean="0"/>
              <a:t> </a:t>
            </a:r>
            <a:r>
              <a:rPr lang="en-US" dirty="0" smtClean="0"/>
              <a:t>Provides requirement </a:t>
            </a:r>
            <a:r>
              <a:rPr lang="en-US" dirty="0" smtClean="0"/>
              <a:t>before the main installation procedure so users can prepare their computer.</a:t>
            </a:r>
          </a:p>
          <a:p>
            <a:pPr lvl="0"/>
            <a:r>
              <a:rPr lang="en-US" dirty="0" smtClean="0"/>
              <a:t>Include even the most basic steps for computer beginners.</a:t>
            </a:r>
          </a:p>
          <a:p>
            <a:r>
              <a:rPr lang="en-US" dirty="0" smtClean="0"/>
              <a:t>Walks </a:t>
            </a:r>
            <a:r>
              <a:rPr lang="en-US" dirty="0" smtClean="0"/>
              <a:t>the user step-by-step through each GUI screen they encounter, registering the software and entering any codes or serial numbers, and how to access the program once installed to verify correct installation.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Writing different components of a User Guide:::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b="1" u="sng" dirty="0" smtClean="0"/>
              <a:t>Orient Users:</a:t>
            </a:r>
            <a:endParaRPr lang="en-US" dirty="0" smtClean="0"/>
          </a:p>
          <a:p>
            <a:r>
              <a:rPr lang="en-US" dirty="0" smtClean="0"/>
              <a:t>Explain how to navigate menus. </a:t>
            </a:r>
          </a:p>
          <a:p>
            <a:r>
              <a:rPr lang="en-US" dirty="0" smtClean="0"/>
              <a:t>Explain each item in the menus provided.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Writing different components of a User Guide: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b="1" u="sng" dirty="0" smtClean="0"/>
              <a:t>List Important Tasks Along with the Procedure:</a:t>
            </a:r>
            <a:endParaRPr lang="en-US" dirty="0" smtClean="0"/>
          </a:p>
          <a:p>
            <a:r>
              <a:rPr lang="en-US" dirty="0" smtClean="0"/>
              <a:t>Give detailed instructions about accomplishing different tasks that the software can perform for you. </a:t>
            </a:r>
          </a:p>
          <a:p>
            <a:r>
              <a:rPr lang="en-US" dirty="0" smtClean="0"/>
              <a:t>Use graphics, notes to ease comprehension.</a:t>
            </a:r>
          </a:p>
          <a:p>
            <a:r>
              <a:rPr lang="en-US" dirty="0" smtClean="0"/>
              <a:t> Also, give instructions for task that a user will have to perform in order to achieve a higher objective.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Writing different components of a User Guide:::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b="1" u="sng" dirty="0" smtClean="0"/>
              <a:t>Advanced Functions and Extra Features:</a:t>
            </a:r>
            <a:endParaRPr lang="en-US" dirty="0" smtClean="0"/>
          </a:p>
          <a:p>
            <a:r>
              <a:rPr lang="en-US" dirty="0" smtClean="0"/>
              <a:t>Write a separate section for advanced functions and extra features. This is the place to go into detail. For instance, a user manual for Microsoft Excel might include information on creating reports, links, and macros.</a:t>
            </a:r>
          </a:p>
          <a:p>
            <a:r>
              <a:rPr lang="en-US" dirty="0" smtClean="0"/>
              <a:t>Extra features will include functions the end user may not expect.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Writing different components of a User Guide: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b="1" u="sng" dirty="0" smtClean="0"/>
              <a:t>Troubleshooting Section:</a:t>
            </a:r>
          </a:p>
          <a:p>
            <a:r>
              <a:rPr lang="en-US" dirty="0" smtClean="0"/>
              <a:t>Provide troubleshooting tips. </a:t>
            </a:r>
          </a:p>
          <a:p>
            <a:r>
              <a:rPr lang="en-US" dirty="0" smtClean="0"/>
              <a:t>Explain the meanings of any errors the user might encounter, how to solve the issue, and how to prevent it in the future. </a:t>
            </a:r>
          </a:p>
          <a:p>
            <a:r>
              <a:rPr lang="en-US" dirty="0" smtClean="0"/>
              <a:t>This is also the place to include contact and help desk information.</a:t>
            </a:r>
          </a:p>
          <a:p>
            <a:pPr lvl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Writing different components of a User Guide: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endParaRPr lang="en-US" b="1" u="sng" dirty="0" smtClean="0"/>
          </a:p>
          <a:p>
            <a:pPr lvl="0">
              <a:buNone/>
            </a:pPr>
            <a:r>
              <a:rPr lang="en-US" b="1" u="sng" dirty="0" smtClean="0"/>
              <a:t>The Title Page and Index:</a:t>
            </a:r>
            <a:endParaRPr lang="en-US" dirty="0" smtClean="0"/>
          </a:p>
          <a:p>
            <a:r>
              <a:rPr lang="en-US" dirty="0" smtClean="0"/>
              <a:t>Design a title page with the software name, version. It may be followed by legal copyright details.</a:t>
            </a:r>
          </a:p>
          <a:p>
            <a:r>
              <a:rPr lang="en-US" dirty="0" smtClean="0"/>
              <a:t>Design a clear content page with page numbers.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user guide in general?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A </a:t>
            </a:r>
            <a:r>
              <a:rPr lang="en-US" b="1" dirty="0" smtClean="0"/>
              <a:t>user guide</a:t>
            </a:r>
            <a:r>
              <a:rPr lang="en-US" dirty="0" smtClean="0"/>
              <a:t> or </a:t>
            </a:r>
            <a:r>
              <a:rPr lang="en-US" b="1" dirty="0" smtClean="0"/>
              <a:t>user's guide</a:t>
            </a:r>
            <a:r>
              <a:rPr lang="en-US" dirty="0" smtClean="0"/>
              <a:t>, also commonly known as a </a:t>
            </a:r>
            <a:r>
              <a:rPr lang="en-US" b="1" dirty="0" smtClean="0"/>
              <a:t>manual</a:t>
            </a:r>
            <a:r>
              <a:rPr lang="en-US" dirty="0" smtClean="0"/>
              <a:t>, is a </a:t>
            </a:r>
            <a:r>
              <a:rPr lang="en-US" u="sng" dirty="0" smtClean="0">
                <a:hlinkClick r:id="rId2"/>
              </a:rPr>
              <a:t>technical communication</a:t>
            </a:r>
            <a:r>
              <a:rPr lang="en-US" dirty="0" smtClean="0"/>
              <a:t> </a:t>
            </a:r>
            <a:r>
              <a:rPr lang="en-US" u="sng" dirty="0" smtClean="0">
                <a:hlinkClick r:id="rId3"/>
              </a:rPr>
              <a:t>document</a:t>
            </a:r>
            <a:r>
              <a:rPr lang="en-US" dirty="0" smtClean="0"/>
              <a:t> intended to give assistance to people using a particular system.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Manuals are written guides or reference materials which are used for training, assembling mechanisms, operating machinery or equipment, servicing products, or repairing products.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a software user guide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documentation, when done correctly, enhances the value of the software described by making it easier to use and therefore more accessible. Think of more benefits of user documentations………………………….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Guides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Software guides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A common user guide: e.g. Getting Started Guide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A user guide should cover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how to run the system,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how to enter data,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how to modify data,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how to save and print reports. </a:t>
            </a:r>
          </a:p>
          <a:p>
            <a:pPr lvl="1">
              <a:buNone/>
            </a:pPr>
            <a:endParaRPr lang="en-US" dirty="0" smtClean="0"/>
          </a:p>
          <a:p>
            <a:pPr lvl="0"/>
            <a:r>
              <a:rPr lang="en-US" dirty="0" smtClean="0"/>
              <a:t>This guide should also include a </a:t>
            </a:r>
            <a:r>
              <a:rPr lang="en-US" b="1" dirty="0" smtClean="0"/>
              <a:t>list of error</a:t>
            </a:r>
            <a:r>
              <a:rPr lang="en-US" dirty="0" smtClean="0"/>
              <a:t> </a:t>
            </a:r>
            <a:r>
              <a:rPr lang="en-US" b="1" dirty="0" smtClean="0"/>
              <a:t>messages</a:t>
            </a:r>
            <a:r>
              <a:rPr lang="en-US" dirty="0" smtClean="0"/>
              <a:t> and advice on what to do if something goes wrong.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NOTE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to handout for types of software user documentation.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software user guides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Develop an Outline 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dirty="0" smtClean="0"/>
              <a:t>A typical software user guide consists of the following sections. </a:t>
            </a:r>
            <a:r>
              <a:rPr lang="en-US" b="1" dirty="0" smtClean="0"/>
              <a:t> </a:t>
            </a:r>
          </a:p>
          <a:p>
            <a:pPr lvl="0"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b="1" i="1" dirty="0" smtClean="0"/>
              <a:t>The installation procedure</a:t>
            </a:r>
          </a:p>
          <a:p>
            <a:pPr>
              <a:buFont typeface="Wingdings" pitchFamily="2" charset="2"/>
              <a:buChar char="§"/>
            </a:pPr>
            <a:r>
              <a:rPr lang="en-US" b="1" i="1" dirty="0" smtClean="0"/>
              <a:t>software purpose</a:t>
            </a:r>
          </a:p>
          <a:p>
            <a:pPr>
              <a:buFont typeface="Wingdings" pitchFamily="2" charset="2"/>
              <a:buChar char="§"/>
            </a:pPr>
            <a:r>
              <a:rPr lang="en-US" b="1" i="1" dirty="0" smtClean="0"/>
              <a:t>menu descriptions</a:t>
            </a:r>
          </a:p>
          <a:p>
            <a:pPr>
              <a:buFont typeface="Wingdings" pitchFamily="2" charset="2"/>
              <a:buChar char="§"/>
            </a:pPr>
            <a:r>
              <a:rPr lang="en-US" b="1" i="1" dirty="0" smtClean="0"/>
              <a:t>common</a:t>
            </a:r>
            <a:r>
              <a:rPr lang="en-US" i="1" dirty="0" smtClean="0"/>
              <a:t> </a:t>
            </a:r>
            <a:r>
              <a:rPr lang="en-US" b="1" i="1" dirty="0" smtClean="0"/>
              <a:t>tasks</a:t>
            </a:r>
          </a:p>
          <a:p>
            <a:pPr>
              <a:buFont typeface="Wingdings" pitchFamily="2" charset="2"/>
              <a:buChar char="§"/>
            </a:pPr>
            <a:r>
              <a:rPr lang="en-US" b="1" i="1" dirty="0" smtClean="0"/>
              <a:t>advanced functions </a:t>
            </a:r>
          </a:p>
          <a:p>
            <a:pPr>
              <a:buFont typeface="Wingdings" pitchFamily="2" charset="2"/>
              <a:buChar char="§"/>
            </a:pPr>
            <a:r>
              <a:rPr lang="en-US" b="1" i="1" dirty="0" smtClean="0"/>
              <a:t>troubleshooting section</a:t>
            </a:r>
            <a:endParaRPr lang="en-US" i="1" dirty="0" smtClean="0"/>
          </a:p>
          <a:p>
            <a:pPr>
              <a:buFont typeface="Wingdings" pitchFamily="2" charset="2"/>
              <a:buChar char="§"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Also, include sub-sections in your outline for specific tasks.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Writing different components of a User Guide:::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b="1" u="sng" dirty="0" smtClean="0"/>
              <a:t>Introduction: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Introduces the software, describes it, and explains its purpose and objective.</a:t>
            </a:r>
          </a:p>
          <a:p>
            <a:r>
              <a:rPr lang="en-US" dirty="0" smtClean="0"/>
              <a:t>Include what a user needs the software for and how they can benefit.</a:t>
            </a:r>
          </a:p>
          <a:p>
            <a:r>
              <a:rPr lang="en-US" dirty="0" smtClean="0"/>
              <a:t>Explain which functions are the most important to the end user. This will give the user an idea of which functions to try to learn first.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10051</TotalTime>
  <Words>631</Words>
  <Application>Microsoft Office PowerPoint</Application>
  <PresentationFormat>On-screen Show (4:3)</PresentationFormat>
  <Paragraphs>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SOFTWARE USER GUIDES AND MANUALS</vt:lpstr>
      <vt:lpstr>What is a user guide in general?</vt:lpstr>
      <vt:lpstr>What does a software user guide do?</vt:lpstr>
      <vt:lpstr>Software Guides</vt:lpstr>
      <vt:lpstr>Software guides</vt:lpstr>
      <vt:lpstr>NOTE</vt:lpstr>
      <vt:lpstr>Preparing software user guides</vt:lpstr>
      <vt:lpstr>Develop an Outline : </vt:lpstr>
      <vt:lpstr>Writing different components of a User Guide:::   </vt:lpstr>
      <vt:lpstr>Writing different components of a User Guide:</vt:lpstr>
      <vt:lpstr>Writing different components of a User Guide:::</vt:lpstr>
      <vt:lpstr>Writing different components of a User Guide:</vt:lpstr>
      <vt:lpstr>Writing different components of a User Guide:::</vt:lpstr>
      <vt:lpstr>Writing different components of a User Guide:</vt:lpstr>
      <vt:lpstr>Writing different components of a User Guide: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USER GUIDES AND MANUALS</dc:title>
  <dc:creator>Sameera Sultan</dc:creator>
  <cp:lastModifiedBy>dellpc</cp:lastModifiedBy>
  <cp:revision>9</cp:revision>
  <dcterms:created xsi:type="dcterms:W3CDTF">2006-08-16T00:00:00Z</dcterms:created>
  <dcterms:modified xsi:type="dcterms:W3CDTF">2021-10-10T20:04:44Z</dcterms:modified>
</cp:coreProperties>
</file>