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E6A33-154F-43DE-A7B7-8ECE9D90F30E}" v="9" dt="2024-11-12T07:10:43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nuel Fesseha W.A." userId="aa0ce43526140be7" providerId="LiveId" clId="{1D4E6A33-154F-43DE-A7B7-8ECE9D90F30E}"/>
    <pc:docChg chg="undo redo custSel modSld">
      <pc:chgData name="Ammanuel Fesseha W.A." userId="aa0ce43526140be7" providerId="LiveId" clId="{1D4E6A33-154F-43DE-A7B7-8ECE9D90F30E}" dt="2024-11-12T07:11:31.525" v="664" actId="20577"/>
      <pc:docMkLst>
        <pc:docMk/>
      </pc:docMkLst>
      <pc:sldChg chg="addSp delSp modSp mod">
        <pc:chgData name="Ammanuel Fesseha W.A." userId="aa0ce43526140be7" providerId="LiveId" clId="{1D4E6A33-154F-43DE-A7B7-8ECE9D90F30E}" dt="2024-11-12T07:11:31.525" v="664" actId="20577"/>
        <pc:sldMkLst>
          <pc:docMk/>
          <pc:sldMk cId="0" sldId="256"/>
        </pc:sldMkLst>
        <pc:spChg chg="del mod topLvl">
          <ac:chgData name="Ammanuel Fesseha W.A." userId="aa0ce43526140be7" providerId="LiveId" clId="{1D4E6A33-154F-43DE-A7B7-8ECE9D90F30E}" dt="2024-11-12T07:05:52.069" v="433" actId="478"/>
          <ac:spMkLst>
            <pc:docMk/>
            <pc:sldMk cId="0" sldId="256"/>
            <ac:spMk id="15" creationId="{97BAC63B-A7E6-9436-97A2-51C1EADC66ED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7" creationId="{1515BA62-BCFD-CAB2-0B76-C51E34F5F54A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8" creationId="{C6699F69-C3E9-9C6F-667F-D069B6BEDABD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9" creationId="{13B29127-C4E4-1384-E19C-DDD097942215}"/>
          </ac:spMkLst>
        </pc:spChg>
        <pc:spChg chg="add del">
          <ac:chgData name="Ammanuel Fesseha W.A." userId="aa0ce43526140be7" providerId="LiveId" clId="{1D4E6A33-154F-43DE-A7B7-8ECE9D90F30E}" dt="2024-11-12T06:58:30.108" v="149" actId="478"/>
          <ac:spMkLst>
            <pc:docMk/>
            <pc:sldMk cId="0" sldId="256"/>
            <ac:spMk id="20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7:07.511" v="470" actId="478"/>
          <ac:spMkLst>
            <pc:docMk/>
            <pc:sldMk cId="0" sldId="256"/>
            <ac:spMk id="30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7:11.293" v="471" actId="478"/>
          <ac:spMkLst>
            <pc:docMk/>
            <pc:sldMk cId="0" sldId="256"/>
            <ac:spMk id="31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33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34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7:00.996" v="468" actId="1036"/>
          <ac:spMkLst>
            <pc:docMk/>
            <pc:sldMk cId="0" sldId="256"/>
            <ac:spMk id="35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6:47:40.377" v="19" actId="478"/>
          <ac:spMkLst>
            <pc:docMk/>
            <pc:sldMk cId="0" sldId="256"/>
            <ac:spMk id="36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40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41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43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44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46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47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6:29.436" v="450" actId="478"/>
          <ac:spMkLst>
            <pc:docMk/>
            <pc:sldMk cId="0" sldId="256"/>
            <ac:spMk id="50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6:32.134" v="451" actId="478"/>
          <ac:spMkLst>
            <pc:docMk/>
            <pc:sldMk cId="0" sldId="256"/>
            <ac:spMk id="51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53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6:51.925" v="465" actId="1036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1:30.441" v="207" actId="478"/>
          <ac:spMkLst>
            <pc:docMk/>
            <pc:sldMk cId="0" sldId="256"/>
            <ac:spMk id="56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5:47.267" v="431" actId="478"/>
          <ac:spMkLst>
            <pc:docMk/>
            <pc:sldMk cId="0" sldId="256"/>
            <ac:spMk id="59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6:35.343" v="452" actId="478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62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63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6:43.046" v="458" actId="20577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6:46.065" v="459" actId="478"/>
          <ac:spMkLst>
            <pc:docMk/>
            <pc:sldMk cId="0" sldId="256"/>
            <ac:spMk id="65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5:50.544" v="432" actId="478"/>
          <ac:spMkLst>
            <pc:docMk/>
            <pc:sldMk cId="0" sldId="256"/>
            <ac:spMk id="68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6:58:29.311" v="148" actId="478"/>
          <ac:spMkLst>
            <pc:docMk/>
            <pc:sldMk cId="0" sldId="256"/>
            <ac:spMk id="69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71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72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9:31.717" v="527" actId="14100"/>
          <ac:spMkLst>
            <pc:docMk/>
            <pc:sldMk cId="0" sldId="256"/>
            <ac:spMk id="73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2:01.790" v="209" actId="478"/>
          <ac:spMkLst>
            <pc:docMk/>
            <pc:sldMk cId="0" sldId="256"/>
            <ac:spMk id="74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5:40.465" v="429" actId="478"/>
          <ac:spMkLst>
            <pc:docMk/>
            <pc:sldMk cId="0" sldId="256"/>
            <ac:spMk id="77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6:10.864" v="436" actId="478"/>
          <ac:spMkLst>
            <pc:docMk/>
            <pc:sldMk cId="0" sldId="256"/>
            <ac:spMk id="78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80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81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82" creationId="{00000000-0000-0000-0000-000000000000}"/>
          </ac:spMkLst>
        </pc:spChg>
        <pc:spChg chg="add del mod">
          <ac:chgData name="Ammanuel Fesseha W.A." userId="aa0ce43526140be7" providerId="LiveId" clId="{1D4E6A33-154F-43DE-A7B7-8ECE9D90F30E}" dt="2024-11-12T06:54:42.263" v="111" actId="478"/>
          <ac:spMkLst>
            <pc:docMk/>
            <pc:sldMk cId="0" sldId="256"/>
            <ac:spMk id="83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5:43.302" v="430" actId="478"/>
          <ac:spMkLst>
            <pc:docMk/>
            <pc:sldMk cId="0" sldId="256"/>
            <ac:spMk id="86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6:04.071" v="435" actId="478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89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90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6:24.481" v="448" actId="1036"/>
          <ac:spMkLst>
            <pc:docMk/>
            <pc:sldMk cId="0" sldId="256"/>
            <ac:spMk id="91" creationId="{00000000-0000-0000-0000-000000000000}"/>
          </ac:spMkLst>
        </pc:spChg>
        <pc:spChg chg="del">
          <ac:chgData name="Ammanuel Fesseha W.A." userId="aa0ce43526140be7" providerId="LiveId" clId="{1D4E6A33-154F-43DE-A7B7-8ECE9D90F30E}" dt="2024-11-12T06:55:16.093" v="115" actId="478"/>
          <ac:spMkLst>
            <pc:docMk/>
            <pc:sldMk cId="0" sldId="256"/>
            <ac:spMk id="92" creationId="{00000000-0000-0000-0000-000000000000}"/>
          </ac:spMkLst>
        </pc:spChg>
        <pc:spChg chg="add del mod">
          <ac:chgData name="Ammanuel Fesseha W.A." userId="aa0ce43526140be7" providerId="LiveId" clId="{1D4E6A33-154F-43DE-A7B7-8ECE9D90F30E}" dt="2024-11-12T07:02:14.234" v="213" actId="478"/>
          <ac:spMkLst>
            <pc:docMk/>
            <pc:sldMk cId="0" sldId="256"/>
            <ac:spMk id="95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6:00.736" v="434" actId="478"/>
          <ac:spMkLst>
            <pc:docMk/>
            <pc:sldMk cId="0" sldId="256"/>
            <ac:spMk id="96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98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99" creationId="{00000000-0000-0000-0000-000000000000}"/>
          </ac:spMkLst>
        </pc:spChg>
        <pc:spChg chg="mod">
          <ac:chgData name="Ammanuel Fesseha W.A." userId="aa0ce43526140be7" providerId="LiveId" clId="{1D4E6A33-154F-43DE-A7B7-8ECE9D90F30E}" dt="2024-11-12T07:06:21.247" v="442" actId="1036"/>
          <ac:spMkLst>
            <pc:docMk/>
            <pc:sldMk cId="0" sldId="256"/>
            <ac:spMk id="100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7:01:02.780" v="194" actId="478"/>
          <ac:spMkLst>
            <pc:docMk/>
            <pc:sldMk cId="0" sldId="256"/>
            <ac:spMk id="101" creationId="{00000000-0000-0000-0000-000000000000}"/>
          </ac:spMkLst>
        </pc:spChg>
        <pc:spChg chg="del mod">
          <ac:chgData name="Ammanuel Fesseha W.A." userId="aa0ce43526140be7" providerId="LiveId" clId="{1D4E6A33-154F-43DE-A7B7-8ECE9D90F30E}" dt="2024-11-12T06:50:24.182" v="52" actId="478"/>
          <ac:spMkLst>
            <pc:docMk/>
            <pc:sldMk cId="0" sldId="256"/>
            <ac:spMk id="109" creationId="{00000000-0000-0000-0000-000000000000}"/>
          </ac:spMkLst>
        </pc:spChg>
        <pc:spChg chg="del">
          <ac:chgData name="Ammanuel Fesseha W.A." userId="aa0ce43526140be7" providerId="LiveId" clId="{1D4E6A33-154F-43DE-A7B7-8ECE9D90F30E}" dt="2024-11-12T06:50:25.356" v="53" actId="478"/>
          <ac:spMkLst>
            <pc:docMk/>
            <pc:sldMk cId="0" sldId="256"/>
            <ac:spMk id="110" creationId="{00000000-0000-0000-0000-000000000000}"/>
          </ac:spMkLst>
        </pc:spChg>
        <pc:spChg chg="del mod topLvl">
          <ac:chgData name="Ammanuel Fesseha W.A." userId="aa0ce43526140be7" providerId="LiveId" clId="{1D4E6A33-154F-43DE-A7B7-8ECE9D90F30E}" dt="2024-11-12T07:05:34.960" v="427" actId="478"/>
          <ac:spMkLst>
            <pc:docMk/>
            <pc:sldMk cId="0" sldId="256"/>
            <ac:spMk id="115" creationId="{47DA019C-556A-153B-3E9C-4CC491EC0FEC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17" creationId="{E6F68489-B47B-DAE6-DF06-963BECA09D4A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18" creationId="{AFEBEE45-8F3E-9BD2-3813-D8FC4A2C3744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19" creationId="{BDAF02CD-562D-E993-5CC3-EC2CD4F67616}"/>
          </ac:spMkLst>
        </pc:spChg>
        <pc:spChg chg="del mod topLvl">
          <ac:chgData name="Ammanuel Fesseha W.A." userId="aa0ce43526140be7" providerId="LiveId" clId="{1D4E6A33-154F-43DE-A7B7-8ECE9D90F30E}" dt="2024-11-12T07:05:37.880" v="428" actId="478"/>
          <ac:spMkLst>
            <pc:docMk/>
            <pc:sldMk cId="0" sldId="256"/>
            <ac:spMk id="122" creationId="{A8E85A9D-3282-77EF-5B41-A467EFA1E251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24" creationId="{A3853736-2469-EC5C-92A2-D0847B518B30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25" creationId="{5F0CEB09-29B0-7F60-2F49-915BB877DB5E}"/>
          </ac:spMkLst>
        </pc:spChg>
        <pc:spChg chg="mod">
          <ac:chgData name="Ammanuel Fesseha W.A." userId="aa0ce43526140be7" providerId="LiveId" clId="{1D4E6A33-154F-43DE-A7B7-8ECE9D90F30E}" dt="2024-11-12T07:05:03.450" v="408" actId="255"/>
          <ac:spMkLst>
            <pc:docMk/>
            <pc:sldMk cId="0" sldId="256"/>
            <ac:spMk id="126" creationId="{9F3C5C47-D421-9482-1840-7DB8AD717008}"/>
          </ac:spMkLst>
        </pc:spChg>
        <pc:spChg chg="mod">
          <ac:chgData name="Ammanuel Fesseha W.A." userId="aa0ce43526140be7" providerId="LiveId" clId="{1D4E6A33-154F-43DE-A7B7-8ECE9D90F30E}" dt="2024-11-12T07:07:53.112" v="472"/>
          <ac:spMkLst>
            <pc:docMk/>
            <pc:sldMk cId="0" sldId="256"/>
            <ac:spMk id="128" creationId="{EA4452B1-A284-86B5-58B4-92B521DE1B00}"/>
          </ac:spMkLst>
        </pc:spChg>
        <pc:spChg chg="mod">
          <ac:chgData name="Ammanuel Fesseha W.A." userId="aa0ce43526140be7" providerId="LiveId" clId="{1D4E6A33-154F-43DE-A7B7-8ECE9D90F30E}" dt="2024-11-12T07:07:53.112" v="472"/>
          <ac:spMkLst>
            <pc:docMk/>
            <pc:sldMk cId="0" sldId="256"/>
            <ac:spMk id="129" creationId="{A1AA93BD-F057-216A-8096-E382CB273676}"/>
          </ac:spMkLst>
        </pc:spChg>
        <pc:spChg chg="mod">
          <ac:chgData name="Ammanuel Fesseha W.A." userId="aa0ce43526140be7" providerId="LiveId" clId="{1D4E6A33-154F-43DE-A7B7-8ECE9D90F30E}" dt="2024-11-12T07:08:23.439" v="475"/>
          <ac:spMkLst>
            <pc:docMk/>
            <pc:sldMk cId="0" sldId="256"/>
            <ac:spMk id="131" creationId="{C030485F-5254-10E1-2B3E-00E718BD080E}"/>
          </ac:spMkLst>
        </pc:spChg>
        <pc:spChg chg="mod">
          <ac:chgData name="Ammanuel Fesseha W.A." userId="aa0ce43526140be7" providerId="LiveId" clId="{1D4E6A33-154F-43DE-A7B7-8ECE9D90F30E}" dt="2024-11-12T07:08:23.439" v="475"/>
          <ac:spMkLst>
            <pc:docMk/>
            <pc:sldMk cId="0" sldId="256"/>
            <ac:spMk id="132" creationId="{17527519-4364-1296-C206-84DEDE903A50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35" creationId="{351BA639-00D5-8EF5-E0E2-4C938E49B789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36" creationId="{392C1F64-8ECA-85C5-D3F8-6DCEBB8596D8}"/>
          </ac:spMkLst>
        </pc:spChg>
        <pc:spChg chg="mod">
          <ac:chgData name="Ammanuel Fesseha W.A." userId="aa0ce43526140be7" providerId="LiveId" clId="{1D4E6A33-154F-43DE-A7B7-8ECE9D90F30E}" dt="2024-11-12T07:11:31.525" v="664" actId="20577"/>
          <ac:spMkLst>
            <pc:docMk/>
            <pc:sldMk cId="0" sldId="256"/>
            <ac:spMk id="137" creationId="{B7D46595-C9D3-66A7-D711-1C5615F1BEAC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40" creationId="{1601E6CA-1DD6-0DFB-93AB-8F0F20937F4F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41" creationId="{1D5F6F1D-FCE8-7921-BCC8-DA114E02C647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42" creationId="{F41EF895-8A68-E474-8EB6-DF65E192C736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44" creationId="{3396871C-E1AB-3A08-2359-36C719A1E249}"/>
          </ac:spMkLst>
        </pc:spChg>
        <pc:spChg chg="mod">
          <ac:chgData name="Ammanuel Fesseha W.A." userId="aa0ce43526140be7" providerId="LiveId" clId="{1D4E6A33-154F-43DE-A7B7-8ECE9D90F30E}" dt="2024-11-12T07:10:29.834" v="594"/>
          <ac:spMkLst>
            <pc:docMk/>
            <pc:sldMk cId="0" sldId="256"/>
            <ac:spMk id="145" creationId="{5A3D684B-E4EC-FE5E-BEF3-A18E591CFFDF}"/>
          </ac:spMkLst>
        </pc:spChg>
        <pc:grpChg chg="add del mod">
          <ac:chgData name="Ammanuel Fesseha W.A." userId="aa0ce43526140be7" providerId="LiveId" clId="{1D4E6A33-154F-43DE-A7B7-8ECE9D90F30E}" dt="2024-11-12T07:05:52.069" v="433" actId="478"/>
          <ac:grpSpMkLst>
            <pc:docMk/>
            <pc:sldMk cId="0" sldId="256"/>
            <ac:grpSpMk id="14" creationId="{C4EE2AD3-79AB-B77F-4A35-009512D64AF7}"/>
          </ac:grpSpMkLst>
        </pc:grpChg>
        <pc:grpChg chg="mod topLvl">
          <ac:chgData name="Ammanuel Fesseha W.A." userId="aa0ce43526140be7" providerId="LiveId" clId="{1D4E6A33-154F-43DE-A7B7-8ECE9D90F30E}" dt="2024-11-12T07:09:53.411" v="569" actId="1035"/>
          <ac:grpSpMkLst>
            <pc:docMk/>
            <pc:sldMk cId="0" sldId="256"/>
            <ac:grpSpMk id="16" creationId="{F3D28F55-CEAE-9FFD-E74F-F71754FE1514}"/>
          </ac:grpSpMkLst>
        </pc:grpChg>
        <pc:grpChg chg="del">
          <ac:chgData name="Ammanuel Fesseha W.A." userId="aa0ce43526140be7" providerId="LiveId" clId="{1D4E6A33-154F-43DE-A7B7-8ECE9D90F30E}" dt="2024-11-12T07:07:11.293" v="471" actId="478"/>
          <ac:grpSpMkLst>
            <pc:docMk/>
            <pc:sldMk cId="0" sldId="256"/>
            <ac:grpSpMk id="28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7:07.511" v="470" actId="478"/>
          <ac:grpSpMkLst>
            <pc:docMk/>
            <pc:sldMk cId="0" sldId="256"/>
            <ac:grpSpMk id="29" creationId="{00000000-0000-0000-0000-000000000000}"/>
          </ac:grpSpMkLst>
        </pc:grpChg>
        <pc:grpChg chg="topLvl">
          <ac:chgData name="Ammanuel Fesseha W.A." userId="aa0ce43526140be7" providerId="LiveId" clId="{1D4E6A33-154F-43DE-A7B7-8ECE9D90F30E}" dt="2024-11-12T07:07:11.293" v="471" actId="478"/>
          <ac:grpSpMkLst>
            <pc:docMk/>
            <pc:sldMk cId="0" sldId="256"/>
            <ac:grpSpMk id="32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6:32.134" v="451" actId="478"/>
          <ac:grpSpMkLst>
            <pc:docMk/>
            <pc:sldMk cId="0" sldId="256"/>
            <ac:grpSpMk id="48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6:29.436" v="450" actId="478"/>
          <ac:grpSpMkLst>
            <pc:docMk/>
            <pc:sldMk cId="0" sldId="256"/>
            <ac:grpSpMk id="49" creationId="{00000000-0000-0000-0000-000000000000}"/>
          </ac:grpSpMkLst>
        </pc:grpChg>
        <pc:grpChg chg="topLvl">
          <ac:chgData name="Ammanuel Fesseha W.A." userId="aa0ce43526140be7" providerId="LiveId" clId="{1D4E6A33-154F-43DE-A7B7-8ECE9D90F30E}" dt="2024-11-12T07:06:32.134" v="451" actId="478"/>
          <ac:grpSpMkLst>
            <pc:docMk/>
            <pc:sldMk cId="0" sldId="256"/>
            <ac:grpSpMk id="52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6:35.343" v="452" actId="478"/>
          <ac:grpSpMkLst>
            <pc:docMk/>
            <pc:sldMk cId="0" sldId="256"/>
            <ac:grpSpMk id="57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5:47.267" v="431" actId="478"/>
          <ac:grpSpMkLst>
            <pc:docMk/>
            <pc:sldMk cId="0" sldId="256"/>
            <ac:grpSpMk id="58" creationId="{00000000-0000-0000-0000-000000000000}"/>
          </ac:grpSpMkLst>
        </pc:grpChg>
        <pc:grpChg chg="topLvl">
          <ac:chgData name="Ammanuel Fesseha W.A." userId="aa0ce43526140be7" providerId="LiveId" clId="{1D4E6A33-154F-43DE-A7B7-8ECE9D90F30E}" dt="2024-11-12T07:06:35.343" v="452" actId="478"/>
          <ac:grpSpMkLst>
            <pc:docMk/>
            <pc:sldMk cId="0" sldId="256"/>
            <ac:grpSpMk id="61" creationId="{00000000-0000-0000-0000-000000000000}"/>
          </ac:grpSpMkLst>
        </pc:grpChg>
        <pc:grpChg chg="add del mod">
          <ac:chgData name="Ammanuel Fesseha W.A." userId="aa0ce43526140be7" providerId="LiveId" clId="{1D4E6A33-154F-43DE-A7B7-8ECE9D90F30E}" dt="2024-11-12T07:05:50.544" v="432" actId="478"/>
          <ac:grpSpMkLst>
            <pc:docMk/>
            <pc:sldMk cId="0" sldId="256"/>
            <ac:grpSpMk id="66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6:58:29.311" v="148" actId="478"/>
          <ac:grpSpMkLst>
            <pc:docMk/>
            <pc:sldMk cId="0" sldId="256"/>
            <ac:grpSpMk id="67" creationId="{00000000-0000-0000-0000-000000000000}"/>
          </ac:grpSpMkLst>
        </pc:grpChg>
        <pc:grpChg chg="mod topLvl">
          <ac:chgData name="Ammanuel Fesseha W.A." userId="aa0ce43526140be7" providerId="LiveId" clId="{1D4E6A33-154F-43DE-A7B7-8ECE9D90F30E}" dt="2024-11-12T07:09:53.411" v="569" actId="1035"/>
          <ac:grpSpMkLst>
            <pc:docMk/>
            <pc:sldMk cId="0" sldId="256"/>
            <ac:grpSpMk id="70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6:10.864" v="436" actId="478"/>
          <ac:grpSpMkLst>
            <pc:docMk/>
            <pc:sldMk cId="0" sldId="256"/>
            <ac:grpSpMk id="75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5:40.465" v="429" actId="478"/>
          <ac:grpSpMkLst>
            <pc:docMk/>
            <pc:sldMk cId="0" sldId="256"/>
            <ac:grpSpMk id="76" creationId="{00000000-0000-0000-0000-000000000000}"/>
          </ac:grpSpMkLst>
        </pc:grpChg>
        <pc:grpChg chg="topLvl">
          <ac:chgData name="Ammanuel Fesseha W.A." userId="aa0ce43526140be7" providerId="LiveId" clId="{1D4E6A33-154F-43DE-A7B7-8ECE9D90F30E}" dt="2024-11-12T07:06:10.864" v="436" actId="478"/>
          <ac:grpSpMkLst>
            <pc:docMk/>
            <pc:sldMk cId="0" sldId="256"/>
            <ac:grpSpMk id="79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6:04.071" v="435" actId="478"/>
          <ac:grpSpMkLst>
            <pc:docMk/>
            <pc:sldMk cId="0" sldId="256"/>
            <ac:grpSpMk id="84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5:43.302" v="430" actId="478"/>
          <ac:grpSpMkLst>
            <pc:docMk/>
            <pc:sldMk cId="0" sldId="256"/>
            <ac:grpSpMk id="85" creationId="{00000000-0000-0000-0000-000000000000}"/>
          </ac:grpSpMkLst>
        </pc:grpChg>
        <pc:grpChg chg="mod topLvl">
          <ac:chgData name="Ammanuel Fesseha W.A." userId="aa0ce43526140be7" providerId="LiveId" clId="{1D4E6A33-154F-43DE-A7B7-8ECE9D90F30E}" dt="2024-11-12T07:10:41.027" v="596" actId="1035"/>
          <ac:grpSpMkLst>
            <pc:docMk/>
            <pc:sldMk cId="0" sldId="256"/>
            <ac:grpSpMk id="88" creationId="{00000000-0000-0000-0000-000000000000}"/>
          </ac:grpSpMkLst>
        </pc:grpChg>
        <pc:grpChg chg="del">
          <ac:chgData name="Ammanuel Fesseha W.A." userId="aa0ce43526140be7" providerId="LiveId" clId="{1D4E6A33-154F-43DE-A7B7-8ECE9D90F30E}" dt="2024-11-12T07:06:00.736" v="434" actId="478"/>
          <ac:grpSpMkLst>
            <pc:docMk/>
            <pc:sldMk cId="0" sldId="256"/>
            <ac:grpSpMk id="93" creationId="{00000000-0000-0000-0000-000000000000}"/>
          </ac:grpSpMkLst>
        </pc:grpChg>
        <pc:grpChg chg="add del">
          <ac:chgData name="Ammanuel Fesseha W.A." userId="aa0ce43526140be7" providerId="LiveId" clId="{1D4E6A33-154F-43DE-A7B7-8ECE9D90F30E}" dt="2024-11-12T07:02:14.234" v="213" actId="478"/>
          <ac:grpSpMkLst>
            <pc:docMk/>
            <pc:sldMk cId="0" sldId="256"/>
            <ac:grpSpMk id="94" creationId="{00000000-0000-0000-0000-000000000000}"/>
          </ac:grpSpMkLst>
        </pc:grpChg>
        <pc:grpChg chg="topLvl">
          <ac:chgData name="Ammanuel Fesseha W.A." userId="aa0ce43526140be7" providerId="LiveId" clId="{1D4E6A33-154F-43DE-A7B7-8ECE9D90F30E}" dt="2024-11-12T07:06:00.736" v="434" actId="478"/>
          <ac:grpSpMkLst>
            <pc:docMk/>
            <pc:sldMk cId="0" sldId="256"/>
            <ac:grpSpMk id="97" creationId="{00000000-0000-0000-0000-000000000000}"/>
          </ac:grpSpMkLst>
        </pc:grpChg>
        <pc:grpChg chg="add del mod">
          <ac:chgData name="Ammanuel Fesseha W.A." userId="aa0ce43526140be7" providerId="LiveId" clId="{1D4E6A33-154F-43DE-A7B7-8ECE9D90F30E}" dt="2024-11-12T07:05:34.960" v="427" actId="478"/>
          <ac:grpSpMkLst>
            <pc:docMk/>
            <pc:sldMk cId="0" sldId="256"/>
            <ac:grpSpMk id="114" creationId="{18125D7A-2EE7-E087-1D50-CBD88A80803A}"/>
          </ac:grpSpMkLst>
        </pc:grpChg>
        <pc:grpChg chg="mod topLvl">
          <ac:chgData name="Ammanuel Fesseha W.A." userId="aa0ce43526140be7" providerId="LiveId" clId="{1D4E6A33-154F-43DE-A7B7-8ECE9D90F30E}" dt="2024-11-12T07:05:34.960" v="427" actId="478"/>
          <ac:grpSpMkLst>
            <pc:docMk/>
            <pc:sldMk cId="0" sldId="256"/>
            <ac:grpSpMk id="116" creationId="{8444BEC9-53A2-F495-4BBD-069C9A8D3EE6}"/>
          </ac:grpSpMkLst>
        </pc:grpChg>
        <pc:grpChg chg="add del mod">
          <ac:chgData name="Ammanuel Fesseha W.A." userId="aa0ce43526140be7" providerId="LiveId" clId="{1D4E6A33-154F-43DE-A7B7-8ECE9D90F30E}" dt="2024-11-12T07:05:37.880" v="428" actId="478"/>
          <ac:grpSpMkLst>
            <pc:docMk/>
            <pc:sldMk cId="0" sldId="256"/>
            <ac:grpSpMk id="121" creationId="{51046388-C4F6-2623-9864-D1D6811F3164}"/>
          </ac:grpSpMkLst>
        </pc:grpChg>
        <pc:grpChg chg="mod topLvl">
          <ac:chgData name="Ammanuel Fesseha W.A." userId="aa0ce43526140be7" providerId="LiveId" clId="{1D4E6A33-154F-43DE-A7B7-8ECE9D90F30E}" dt="2024-11-12T07:05:37.880" v="428" actId="478"/>
          <ac:grpSpMkLst>
            <pc:docMk/>
            <pc:sldMk cId="0" sldId="256"/>
            <ac:grpSpMk id="123" creationId="{DA09D3C3-E5AD-C0F7-A7F1-3297103620B3}"/>
          </ac:grpSpMkLst>
        </pc:grpChg>
        <pc:grpChg chg="add mod">
          <ac:chgData name="Ammanuel Fesseha W.A." userId="aa0ce43526140be7" providerId="LiveId" clId="{1D4E6A33-154F-43DE-A7B7-8ECE9D90F30E}" dt="2024-11-12T07:08:09.633" v="474" actId="688"/>
          <ac:grpSpMkLst>
            <pc:docMk/>
            <pc:sldMk cId="0" sldId="256"/>
            <ac:grpSpMk id="127" creationId="{A6DAEE6E-7A5E-C959-1946-CF38F6524CAD}"/>
          </ac:grpSpMkLst>
        </pc:grpChg>
        <pc:grpChg chg="add mod">
          <ac:chgData name="Ammanuel Fesseha W.A." userId="aa0ce43526140be7" providerId="LiveId" clId="{1D4E6A33-154F-43DE-A7B7-8ECE9D90F30E}" dt="2024-11-12T07:09:53.411" v="569" actId="1035"/>
          <ac:grpSpMkLst>
            <pc:docMk/>
            <pc:sldMk cId="0" sldId="256"/>
            <ac:grpSpMk id="130" creationId="{8B183E29-43CC-0EFA-5CB0-BFF73AA9B96F}"/>
          </ac:grpSpMkLst>
        </pc:grpChg>
        <pc:grpChg chg="add mod">
          <ac:chgData name="Ammanuel Fesseha W.A." userId="aa0ce43526140be7" providerId="LiveId" clId="{1D4E6A33-154F-43DE-A7B7-8ECE9D90F30E}" dt="2024-11-12T07:10:53.322" v="646" actId="1038"/>
          <ac:grpSpMkLst>
            <pc:docMk/>
            <pc:sldMk cId="0" sldId="256"/>
            <ac:grpSpMk id="134" creationId="{F76D2926-84E2-831C-ED5A-3ECDF1CF26AC}"/>
          </ac:grpSpMkLst>
        </pc:grpChg>
        <pc:grpChg chg="add mod">
          <ac:chgData name="Ammanuel Fesseha W.A." userId="aa0ce43526140be7" providerId="LiveId" clId="{1D4E6A33-154F-43DE-A7B7-8ECE9D90F30E}" dt="2024-11-12T07:10:53.322" v="646" actId="1038"/>
          <ac:grpSpMkLst>
            <pc:docMk/>
            <pc:sldMk cId="0" sldId="256"/>
            <ac:grpSpMk id="139" creationId="{5E1AA072-5627-3C12-761E-874BEA6D8645}"/>
          </ac:grpSpMkLst>
        </pc:grpChg>
        <pc:grpChg chg="add mod">
          <ac:chgData name="Ammanuel Fesseha W.A." userId="aa0ce43526140be7" providerId="LiveId" clId="{1D4E6A33-154F-43DE-A7B7-8ECE9D90F30E}" dt="2024-11-12T07:10:53.322" v="646" actId="1038"/>
          <ac:grpSpMkLst>
            <pc:docMk/>
            <pc:sldMk cId="0" sldId="256"/>
            <ac:grpSpMk id="143" creationId="{3CE8AC47-BC84-2EE0-0ADE-2E7347E2BF52}"/>
          </ac:grpSpMkLst>
        </pc:grpChg>
        <pc:cxnChg chg="add mod">
          <ac:chgData name="Ammanuel Fesseha W.A." userId="aa0ce43526140be7" providerId="LiveId" clId="{1D4E6A33-154F-43DE-A7B7-8ECE9D90F30E}" dt="2024-11-12T06:57:48.617" v="143" actId="14100"/>
          <ac:cxnSpMkLst>
            <pc:docMk/>
            <pc:sldMk cId="0" sldId="256"/>
            <ac:cxnSpMk id="3" creationId="{78FB90C5-EFCC-EA9C-310D-BDE7BCED91F2}"/>
          </ac:cxnSpMkLst>
        </pc:cxnChg>
        <pc:cxnChg chg="add mod">
          <ac:chgData name="Ammanuel Fesseha W.A." userId="aa0ce43526140be7" providerId="LiveId" clId="{1D4E6A33-154F-43DE-A7B7-8ECE9D90F30E}" dt="2024-11-12T07:09:53.411" v="569" actId="1035"/>
          <ac:cxnSpMkLst>
            <pc:docMk/>
            <pc:sldMk cId="0" sldId="256"/>
            <ac:cxnSpMk id="12" creationId="{F4491ED7-FF7A-C4E5-BF40-E08360EE3A2F}"/>
          </ac:cxnSpMkLst>
        </pc:cxnChg>
        <pc:cxnChg chg="mod">
          <ac:chgData name="Ammanuel Fesseha W.A." userId="aa0ce43526140be7" providerId="LiveId" clId="{1D4E6A33-154F-43DE-A7B7-8ECE9D90F30E}" dt="2024-11-12T07:09:53.411" v="569" actId="1035"/>
          <ac:cxnSpMkLst>
            <pc:docMk/>
            <pc:sldMk cId="0" sldId="256"/>
            <ac:cxnSpMk id="24" creationId="{00000000-0000-0000-0000-000000000000}"/>
          </ac:cxnSpMkLst>
        </pc:cxnChg>
        <pc:cxnChg chg="del mod">
          <ac:chgData name="Ammanuel Fesseha W.A." userId="aa0ce43526140be7" providerId="LiveId" clId="{1D4E6A33-154F-43DE-A7B7-8ECE9D90F30E}" dt="2024-11-12T06:56:03.032" v="117" actId="478"/>
          <ac:cxnSpMkLst>
            <pc:docMk/>
            <pc:sldMk cId="0" sldId="256"/>
            <ac:cxnSpMk id="26" creationId="{00000000-0000-0000-0000-000000000000}"/>
          </ac:cxnSpMkLst>
        </pc:cxnChg>
        <pc:cxnChg chg="add mod">
          <ac:chgData name="Ammanuel Fesseha W.A." userId="aa0ce43526140be7" providerId="LiveId" clId="{1D4E6A33-154F-43DE-A7B7-8ECE9D90F30E}" dt="2024-11-12T07:04:00.766" v="402" actId="1035"/>
          <ac:cxnSpMkLst>
            <pc:docMk/>
            <pc:sldMk cId="0" sldId="256"/>
            <ac:cxnSpMk id="113" creationId="{802ED11E-ED79-EF54-EA97-A7C668E6EAF1}"/>
          </ac:cxnSpMkLst>
        </pc:cxnChg>
        <pc:cxnChg chg="add mod">
          <ac:chgData name="Ammanuel Fesseha W.A." userId="aa0ce43526140be7" providerId="LiveId" clId="{1D4E6A33-154F-43DE-A7B7-8ECE9D90F30E}" dt="2024-11-12T07:04:00.766" v="402" actId="1035"/>
          <ac:cxnSpMkLst>
            <pc:docMk/>
            <pc:sldMk cId="0" sldId="256"/>
            <ac:cxnSpMk id="120" creationId="{06A965DF-9E61-26A3-DB57-C2F8C894DD9C}"/>
          </ac:cxnSpMkLst>
        </pc:cxnChg>
        <pc:cxnChg chg="add mod">
          <ac:chgData name="Ammanuel Fesseha W.A." userId="aa0ce43526140be7" providerId="LiveId" clId="{1D4E6A33-154F-43DE-A7B7-8ECE9D90F30E}" dt="2024-11-12T07:10:53.322" v="646" actId="1038"/>
          <ac:cxnSpMkLst>
            <pc:docMk/>
            <pc:sldMk cId="0" sldId="256"/>
            <ac:cxnSpMk id="133" creationId="{C5E20C20-7800-F621-CDB6-276C9CE6E016}"/>
          </ac:cxnSpMkLst>
        </pc:cxnChg>
        <pc:cxnChg chg="add mod">
          <ac:chgData name="Ammanuel Fesseha W.A." userId="aa0ce43526140be7" providerId="LiveId" clId="{1D4E6A33-154F-43DE-A7B7-8ECE9D90F30E}" dt="2024-11-12T07:10:53.322" v="646" actId="1038"/>
          <ac:cxnSpMkLst>
            <pc:docMk/>
            <pc:sldMk cId="0" sldId="256"/>
            <ac:cxnSpMk id="138" creationId="{E8AD2458-1DEF-0B8A-4A6F-0A01095529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</p:cNvCxnSpPr>
          <p:nvPr/>
        </p:nvCxnSpPr>
        <p:spPr>
          <a:xfrm>
            <a:off x="5566179" y="4133861"/>
            <a:ext cx="466556" cy="2422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" name="Google Shape;32;p1"/>
          <p:cNvGrpSpPr/>
          <p:nvPr/>
        </p:nvGrpSpPr>
        <p:grpSpPr>
          <a:xfrm>
            <a:off x="253678" y="3548500"/>
            <a:ext cx="1205122" cy="425774"/>
            <a:chOff x="4934192" y="1056229"/>
            <a:chExt cx="1152395" cy="444628"/>
          </a:xfrm>
        </p:grpSpPr>
        <p:sp>
          <p:nvSpPr>
            <p:cNvPr id="33" name="Google Shape;33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>
              <a:off x="4954831" y="1133606"/>
              <a:ext cx="1131756" cy="32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Production Cost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$50/ton</a:t>
              </a:r>
            </a:p>
          </p:txBody>
        </p: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"/>
          <p:cNvGrpSpPr/>
          <p:nvPr/>
        </p:nvGrpSpPr>
        <p:grpSpPr>
          <a:xfrm>
            <a:off x="2973491" y="2478065"/>
            <a:ext cx="1183540" cy="425774"/>
            <a:chOff x="4934192" y="1056229"/>
            <a:chExt cx="1131757" cy="444628"/>
          </a:xfrm>
        </p:grpSpPr>
        <p:sp>
          <p:nvSpPr>
            <p:cNvPr id="53" name="Google Shape;53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4954832" y="1133606"/>
              <a:ext cx="769475" cy="32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Operational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Costs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2973491" y="4617459"/>
            <a:ext cx="1183540" cy="425774"/>
            <a:chOff x="4934192" y="1056229"/>
            <a:chExt cx="1131757" cy="444628"/>
          </a:xfrm>
        </p:grpSpPr>
        <p:sp>
          <p:nvSpPr>
            <p:cNvPr id="62" name="Google Shape;6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4954832" y="1124764"/>
              <a:ext cx="769475" cy="32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Tons of Ore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Produced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oogle Shape;70;p1"/>
          <p:cNvGrpSpPr/>
          <p:nvPr/>
        </p:nvGrpSpPr>
        <p:grpSpPr>
          <a:xfrm>
            <a:off x="6055516" y="4181387"/>
            <a:ext cx="1183540" cy="425774"/>
            <a:chOff x="4934192" y="1056229"/>
            <a:chExt cx="1131757" cy="444628"/>
          </a:xfrm>
        </p:grpSpPr>
        <p:sp>
          <p:nvSpPr>
            <p:cNvPr id="71" name="Google Shape;71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4954832" y="1133606"/>
              <a:ext cx="1094919" cy="32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Expected units to be  maintained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4349652" y="1807395"/>
            <a:ext cx="1183540" cy="425774"/>
            <a:chOff x="4934192" y="1056229"/>
            <a:chExt cx="1131757" cy="444628"/>
          </a:xfrm>
        </p:grpSpPr>
        <p:sp>
          <p:nvSpPr>
            <p:cNvPr id="80" name="Google Shape;80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4954832" y="1080554"/>
              <a:ext cx="769475" cy="160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Inventory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4359858" y="2832430"/>
            <a:ext cx="1183540" cy="425774"/>
            <a:chOff x="4934192" y="1056229"/>
            <a:chExt cx="1131757" cy="444628"/>
          </a:xfrm>
        </p:grpSpPr>
        <p:sp>
          <p:nvSpPr>
            <p:cNvPr id="89" name="Google Shape;89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4954832" y="1133606"/>
              <a:ext cx="769475" cy="32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Reactive Maintenance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4366724" y="3924298"/>
            <a:ext cx="1183540" cy="535759"/>
            <a:chOff x="4934192" y="1056229"/>
            <a:chExt cx="1131757" cy="559484"/>
          </a:xfrm>
        </p:grpSpPr>
        <p:sp>
          <p:nvSpPr>
            <p:cNvPr id="98" name="Google Shape;98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4954832" y="1133606"/>
              <a:ext cx="769475" cy="482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buClr>
                  <a:srgbClr val="879C16"/>
                </a:buClr>
                <a:buSzPts val="714"/>
              </a:pPr>
              <a:r>
                <a:rPr lang="en-US" sz="1000" b="1" dirty="0">
                  <a:solidFill>
                    <a:schemeClr val="tx1"/>
                  </a:solidFill>
                </a:rPr>
                <a:t>Predictive </a:t>
              </a:r>
              <a:r>
                <a:rPr lang="en-US" sz="1000" b="1" dirty="0" err="1">
                  <a:solidFill>
                    <a:schemeClr val="tx1"/>
                  </a:solidFill>
                </a:rPr>
                <a:t>maintencnce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Value Driver Tree Template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25;p1">
            <a:extLst>
              <a:ext uri="{FF2B5EF4-FFF2-40B4-BE49-F238E27FC236}">
                <a16:creationId xmlns:a16="http://schemas.microsoft.com/office/drawing/2014/main" id="{78FB90C5-EFCC-EA9C-310D-BDE7BCED91F2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4310135" y="2694603"/>
            <a:ext cx="11415" cy="144258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24;p1">
            <a:extLst>
              <a:ext uri="{FF2B5EF4-FFF2-40B4-BE49-F238E27FC236}">
                <a16:creationId xmlns:a16="http://schemas.microsoft.com/office/drawing/2014/main" id="{F4491ED7-FF7A-C4E5-BF40-E08360EE3A2F}"/>
              </a:ext>
            </a:extLst>
          </p:cNvPr>
          <p:cNvCxnSpPr>
            <a:cxnSpLocks/>
          </p:cNvCxnSpPr>
          <p:nvPr/>
        </p:nvCxnSpPr>
        <p:spPr>
          <a:xfrm flipV="1">
            <a:off x="5549239" y="3823325"/>
            <a:ext cx="483496" cy="3020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Google Shape;70;p1">
            <a:extLst>
              <a:ext uri="{FF2B5EF4-FFF2-40B4-BE49-F238E27FC236}">
                <a16:creationId xmlns:a16="http://schemas.microsoft.com/office/drawing/2014/main" id="{F3D28F55-CEAE-9FFD-E74F-F71754FE1514}"/>
              </a:ext>
            </a:extLst>
          </p:cNvPr>
          <p:cNvGrpSpPr/>
          <p:nvPr/>
        </p:nvGrpSpPr>
        <p:grpSpPr>
          <a:xfrm>
            <a:off x="6047043" y="3597193"/>
            <a:ext cx="1183540" cy="425774"/>
            <a:chOff x="4934192" y="1056229"/>
            <a:chExt cx="1131757" cy="444628"/>
          </a:xfrm>
        </p:grpSpPr>
        <p:sp>
          <p:nvSpPr>
            <p:cNvPr id="17" name="Google Shape;71;p1">
              <a:extLst>
                <a:ext uri="{FF2B5EF4-FFF2-40B4-BE49-F238E27FC236}">
                  <a16:creationId xmlns:a16="http://schemas.microsoft.com/office/drawing/2014/main" id="{1515BA62-BCFD-CAB2-0B76-C51E34F5F54A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2;p1">
              <a:extLst>
                <a:ext uri="{FF2B5EF4-FFF2-40B4-BE49-F238E27FC236}">
                  <a16:creationId xmlns:a16="http://schemas.microsoft.com/office/drawing/2014/main" id="{C6699F69-C3E9-9C6F-667F-D069B6BEDABD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73;p1">
              <a:extLst>
                <a:ext uri="{FF2B5EF4-FFF2-40B4-BE49-F238E27FC236}">
                  <a16:creationId xmlns:a16="http://schemas.microsoft.com/office/drawing/2014/main" id="{13B29127-C4E4-1384-E19C-DDD097942215}"/>
                </a:ext>
              </a:extLst>
            </p:cNvPr>
            <p:cNvSpPr txBox="1"/>
            <p:nvPr/>
          </p:nvSpPr>
          <p:spPr>
            <a:xfrm>
              <a:off x="4954832" y="1080554"/>
              <a:ext cx="769475" cy="160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Units cost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Google Shape;24;p1">
            <a:extLst>
              <a:ext uri="{FF2B5EF4-FFF2-40B4-BE49-F238E27FC236}">
                <a16:creationId xmlns:a16="http://schemas.microsoft.com/office/drawing/2014/main" id="{802ED11E-ED79-EF54-EA97-A7C668E6EAF1}"/>
              </a:ext>
            </a:extLst>
          </p:cNvPr>
          <p:cNvCxnSpPr>
            <a:cxnSpLocks/>
          </p:cNvCxnSpPr>
          <p:nvPr/>
        </p:nvCxnSpPr>
        <p:spPr>
          <a:xfrm>
            <a:off x="5557712" y="2017195"/>
            <a:ext cx="466556" cy="2422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6" name="Google Shape;70;p1">
            <a:extLst>
              <a:ext uri="{FF2B5EF4-FFF2-40B4-BE49-F238E27FC236}">
                <a16:creationId xmlns:a16="http://schemas.microsoft.com/office/drawing/2014/main" id="{8444BEC9-53A2-F495-4BBD-069C9A8D3EE6}"/>
              </a:ext>
            </a:extLst>
          </p:cNvPr>
          <p:cNvGrpSpPr/>
          <p:nvPr/>
        </p:nvGrpSpPr>
        <p:grpSpPr>
          <a:xfrm>
            <a:off x="6047049" y="2064721"/>
            <a:ext cx="1183540" cy="425774"/>
            <a:chOff x="4934192" y="1056229"/>
            <a:chExt cx="1131757" cy="444628"/>
          </a:xfrm>
        </p:grpSpPr>
        <p:sp>
          <p:nvSpPr>
            <p:cNvPr id="117" name="Google Shape;71;p1">
              <a:extLst>
                <a:ext uri="{FF2B5EF4-FFF2-40B4-BE49-F238E27FC236}">
                  <a16:creationId xmlns:a16="http://schemas.microsoft.com/office/drawing/2014/main" id="{E6F68489-B47B-DAE6-DF06-963BECA09D4A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72;p1">
              <a:extLst>
                <a:ext uri="{FF2B5EF4-FFF2-40B4-BE49-F238E27FC236}">
                  <a16:creationId xmlns:a16="http://schemas.microsoft.com/office/drawing/2014/main" id="{AFEBEE45-8F3E-9BD2-3813-D8FC4A2C3744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73;p1">
              <a:extLst>
                <a:ext uri="{FF2B5EF4-FFF2-40B4-BE49-F238E27FC236}">
                  <a16:creationId xmlns:a16="http://schemas.microsoft.com/office/drawing/2014/main" id="{BDAF02CD-562D-E993-5CC3-EC2CD4F67616}"/>
                </a:ext>
              </a:extLst>
            </p:cNvPr>
            <p:cNvSpPr txBox="1"/>
            <p:nvPr/>
          </p:nvSpPr>
          <p:spPr>
            <a:xfrm>
              <a:off x="4954832" y="1080554"/>
              <a:ext cx="769475" cy="160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Units bought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Google Shape;24;p1">
            <a:extLst>
              <a:ext uri="{FF2B5EF4-FFF2-40B4-BE49-F238E27FC236}">
                <a16:creationId xmlns:a16="http://schemas.microsoft.com/office/drawing/2014/main" id="{06A965DF-9E61-26A3-DB57-C2F8C894DD9C}"/>
              </a:ext>
            </a:extLst>
          </p:cNvPr>
          <p:cNvCxnSpPr>
            <a:cxnSpLocks/>
          </p:cNvCxnSpPr>
          <p:nvPr/>
        </p:nvCxnSpPr>
        <p:spPr>
          <a:xfrm flipV="1">
            <a:off x="5540772" y="1706659"/>
            <a:ext cx="483496" cy="3020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" name="Google Shape;70;p1">
            <a:extLst>
              <a:ext uri="{FF2B5EF4-FFF2-40B4-BE49-F238E27FC236}">
                <a16:creationId xmlns:a16="http://schemas.microsoft.com/office/drawing/2014/main" id="{DA09D3C3-E5AD-C0F7-A7F1-3297103620B3}"/>
              </a:ext>
            </a:extLst>
          </p:cNvPr>
          <p:cNvGrpSpPr/>
          <p:nvPr/>
        </p:nvGrpSpPr>
        <p:grpSpPr>
          <a:xfrm>
            <a:off x="6038576" y="1480527"/>
            <a:ext cx="1183540" cy="425774"/>
            <a:chOff x="4934192" y="1056229"/>
            <a:chExt cx="1131757" cy="444628"/>
          </a:xfrm>
        </p:grpSpPr>
        <p:sp>
          <p:nvSpPr>
            <p:cNvPr id="124" name="Google Shape;71;p1">
              <a:extLst>
                <a:ext uri="{FF2B5EF4-FFF2-40B4-BE49-F238E27FC236}">
                  <a16:creationId xmlns:a16="http://schemas.microsoft.com/office/drawing/2014/main" id="{A3853736-2469-EC5C-92A2-D0847B518B30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72;p1">
              <a:extLst>
                <a:ext uri="{FF2B5EF4-FFF2-40B4-BE49-F238E27FC236}">
                  <a16:creationId xmlns:a16="http://schemas.microsoft.com/office/drawing/2014/main" id="{5F0CEB09-29B0-7F60-2F49-915BB877DB5E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73;p1">
              <a:extLst>
                <a:ext uri="{FF2B5EF4-FFF2-40B4-BE49-F238E27FC236}">
                  <a16:creationId xmlns:a16="http://schemas.microsoft.com/office/drawing/2014/main" id="{9F3C5C47-D421-9482-1840-7DB8AD717008}"/>
                </a:ext>
              </a:extLst>
            </p:cNvPr>
            <p:cNvSpPr txBox="1"/>
            <p:nvPr/>
          </p:nvSpPr>
          <p:spPr>
            <a:xfrm>
              <a:off x="4954832" y="1080554"/>
              <a:ext cx="769475" cy="160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Units cost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oogle Shape;42;p1">
            <a:extLst>
              <a:ext uri="{FF2B5EF4-FFF2-40B4-BE49-F238E27FC236}">
                <a16:creationId xmlns:a16="http://schemas.microsoft.com/office/drawing/2014/main" id="{A6DAEE6E-7A5E-C959-1946-CF38F6524CAD}"/>
              </a:ext>
            </a:extLst>
          </p:cNvPr>
          <p:cNvGrpSpPr/>
          <p:nvPr/>
        </p:nvGrpSpPr>
        <p:grpSpPr>
          <a:xfrm rot="2276755">
            <a:off x="5713100" y="1905321"/>
            <a:ext cx="155774" cy="155774"/>
            <a:chOff x="4283114" y="-597224"/>
            <a:chExt cx="170332" cy="170332"/>
          </a:xfrm>
        </p:grpSpPr>
        <p:sp>
          <p:nvSpPr>
            <p:cNvPr id="128" name="Google Shape;43;p1">
              <a:extLst>
                <a:ext uri="{FF2B5EF4-FFF2-40B4-BE49-F238E27FC236}">
                  <a16:creationId xmlns:a16="http://schemas.microsoft.com/office/drawing/2014/main" id="{EA4452B1-A284-86B5-58B4-92B521DE1B0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44;p1">
              <a:extLst>
                <a:ext uri="{FF2B5EF4-FFF2-40B4-BE49-F238E27FC236}">
                  <a16:creationId xmlns:a16="http://schemas.microsoft.com/office/drawing/2014/main" id="{A1AA93BD-F057-216A-8096-E382CB273676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42;p1">
            <a:extLst>
              <a:ext uri="{FF2B5EF4-FFF2-40B4-BE49-F238E27FC236}">
                <a16:creationId xmlns:a16="http://schemas.microsoft.com/office/drawing/2014/main" id="{8B183E29-43CC-0EFA-5CB0-BFF73AA9B96F}"/>
              </a:ext>
            </a:extLst>
          </p:cNvPr>
          <p:cNvGrpSpPr/>
          <p:nvPr/>
        </p:nvGrpSpPr>
        <p:grpSpPr>
          <a:xfrm rot="2276755">
            <a:off x="5620356" y="4047507"/>
            <a:ext cx="155774" cy="155774"/>
            <a:chOff x="4283114" y="-597224"/>
            <a:chExt cx="170332" cy="170332"/>
          </a:xfrm>
        </p:grpSpPr>
        <p:sp>
          <p:nvSpPr>
            <p:cNvPr id="131" name="Google Shape;43;p1">
              <a:extLst>
                <a:ext uri="{FF2B5EF4-FFF2-40B4-BE49-F238E27FC236}">
                  <a16:creationId xmlns:a16="http://schemas.microsoft.com/office/drawing/2014/main" id="{C030485F-5254-10E1-2B3E-00E718BD080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44;p1">
              <a:extLst>
                <a:ext uri="{FF2B5EF4-FFF2-40B4-BE49-F238E27FC236}">
                  <a16:creationId xmlns:a16="http://schemas.microsoft.com/office/drawing/2014/main" id="{17527519-4364-1296-C206-84DEDE903A50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" name="Google Shape;24;p1">
            <a:extLst>
              <a:ext uri="{FF2B5EF4-FFF2-40B4-BE49-F238E27FC236}">
                <a16:creationId xmlns:a16="http://schemas.microsoft.com/office/drawing/2014/main" id="{C5E20C20-7800-F621-CDB6-276C9CE6E016}"/>
              </a:ext>
            </a:extLst>
          </p:cNvPr>
          <p:cNvCxnSpPr>
            <a:cxnSpLocks/>
          </p:cNvCxnSpPr>
          <p:nvPr/>
        </p:nvCxnSpPr>
        <p:spPr>
          <a:xfrm>
            <a:off x="5549243" y="3050127"/>
            <a:ext cx="466556" cy="2422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4" name="Google Shape;70;p1">
            <a:extLst>
              <a:ext uri="{FF2B5EF4-FFF2-40B4-BE49-F238E27FC236}">
                <a16:creationId xmlns:a16="http://schemas.microsoft.com/office/drawing/2014/main" id="{F76D2926-84E2-831C-ED5A-3ECDF1CF26AC}"/>
              </a:ext>
            </a:extLst>
          </p:cNvPr>
          <p:cNvGrpSpPr/>
          <p:nvPr/>
        </p:nvGrpSpPr>
        <p:grpSpPr>
          <a:xfrm>
            <a:off x="6038580" y="3097653"/>
            <a:ext cx="1183540" cy="425774"/>
            <a:chOff x="4934192" y="1056229"/>
            <a:chExt cx="1131757" cy="444628"/>
          </a:xfrm>
        </p:grpSpPr>
        <p:sp>
          <p:nvSpPr>
            <p:cNvPr id="135" name="Google Shape;71;p1">
              <a:extLst>
                <a:ext uri="{FF2B5EF4-FFF2-40B4-BE49-F238E27FC236}">
                  <a16:creationId xmlns:a16="http://schemas.microsoft.com/office/drawing/2014/main" id="{351BA639-00D5-8EF5-E0E2-4C938E49B789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72;p1">
              <a:extLst>
                <a:ext uri="{FF2B5EF4-FFF2-40B4-BE49-F238E27FC236}">
                  <a16:creationId xmlns:a16="http://schemas.microsoft.com/office/drawing/2014/main" id="{392C1F64-8ECA-85C5-D3F8-6DCEBB8596D8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73;p1">
              <a:extLst>
                <a:ext uri="{FF2B5EF4-FFF2-40B4-BE49-F238E27FC236}">
                  <a16:creationId xmlns:a16="http://schemas.microsoft.com/office/drawing/2014/main" id="{B7D46595-C9D3-66A7-D711-1C5615F1BEAC}"/>
                </a:ext>
              </a:extLst>
            </p:cNvPr>
            <p:cNvSpPr txBox="1"/>
            <p:nvPr/>
          </p:nvSpPr>
          <p:spPr>
            <a:xfrm>
              <a:off x="4954832" y="1133606"/>
              <a:ext cx="1094919" cy="32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Broken units to be  maintained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Google Shape;24;p1">
            <a:extLst>
              <a:ext uri="{FF2B5EF4-FFF2-40B4-BE49-F238E27FC236}">
                <a16:creationId xmlns:a16="http://schemas.microsoft.com/office/drawing/2014/main" id="{E8AD2458-1DEF-0B8A-4A6F-0A010955293B}"/>
              </a:ext>
            </a:extLst>
          </p:cNvPr>
          <p:cNvCxnSpPr>
            <a:cxnSpLocks/>
          </p:cNvCxnSpPr>
          <p:nvPr/>
        </p:nvCxnSpPr>
        <p:spPr>
          <a:xfrm flipV="1">
            <a:off x="5532303" y="2739591"/>
            <a:ext cx="483496" cy="30206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9" name="Google Shape;70;p1">
            <a:extLst>
              <a:ext uri="{FF2B5EF4-FFF2-40B4-BE49-F238E27FC236}">
                <a16:creationId xmlns:a16="http://schemas.microsoft.com/office/drawing/2014/main" id="{5E1AA072-5627-3C12-761E-874BEA6D8645}"/>
              </a:ext>
            </a:extLst>
          </p:cNvPr>
          <p:cNvGrpSpPr/>
          <p:nvPr/>
        </p:nvGrpSpPr>
        <p:grpSpPr>
          <a:xfrm>
            <a:off x="6030107" y="2513459"/>
            <a:ext cx="1183540" cy="425774"/>
            <a:chOff x="4934192" y="1056229"/>
            <a:chExt cx="1131757" cy="444628"/>
          </a:xfrm>
        </p:grpSpPr>
        <p:sp>
          <p:nvSpPr>
            <p:cNvPr id="140" name="Google Shape;71;p1">
              <a:extLst>
                <a:ext uri="{FF2B5EF4-FFF2-40B4-BE49-F238E27FC236}">
                  <a16:creationId xmlns:a16="http://schemas.microsoft.com/office/drawing/2014/main" id="{1601E6CA-1DD6-0DFB-93AB-8F0F20937F4F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72;p1">
              <a:extLst>
                <a:ext uri="{FF2B5EF4-FFF2-40B4-BE49-F238E27FC236}">
                  <a16:creationId xmlns:a16="http://schemas.microsoft.com/office/drawing/2014/main" id="{1D5F6F1D-FCE8-7921-BCC8-DA114E02C647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73;p1">
              <a:extLst>
                <a:ext uri="{FF2B5EF4-FFF2-40B4-BE49-F238E27FC236}">
                  <a16:creationId xmlns:a16="http://schemas.microsoft.com/office/drawing/2014/main" id="{F41EF895-8A68-E474-8EB6-DF65E192C736}"/>
                </a:ext>
              </a:extLst>
            </p:cNvPr>
            <p:cNvSpPr txBox="1"/>
            <p:nvPr/>
          </p:nvSpPr>
          <p:spPr>
            <a:xfrm>
              <a:off x="4954832" y="1080554"/>
              <a:ext cx="769475" cy="160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1000" b="1" dirty="0">
                  <a:solidFill>
                    <a:schemeClr val="tx1"/>
                  </a:solidFill>
                </a:rPr>
                <a:t>Units cost</a:t>
              </a:r>
              <a:endParaRPr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Google Shape;42;p1">
            <a:extLst>
              <a:ext uri="{FF2B5EF4-FFF2-40B4-BE49-F238E27FC236}">
                <a16:creationId xmlns:a16="http://schemas.microsoft.com/office/drawing/2014/main" id="{3CE8AC47-BC84-2EE0-0ADE-2E7347E2BF52}"/>
              </a:ext>
            </a:extLst>
          </p:cNvPr>
          <p:cNvGrpSpPr/>
          <p:nvPr/>
        </p:nvGrpSpPr>
        <p:grpSpPr>
          <a:xfrm rot="2276755">
            <a:off x="5603420" y="2963773"/>
            <a:ext cx="155774" cy="155774"/>
            <a:chOff x="4283114" y="-597224"/>
            <a:chExt cx="170332" cy="170332"/>
          </a:xfrm>
        </p:grpSpPr>
        <p:sp>
          <p:nvSpPr>
            <p:cNvPr id="144" name="Google Shape;43;p1">
              <a:extLst>
                <a:ext uri="{FF2B5EF4-FFF2-40B4-BE49-F238E27FC236}">
                  <a16:creationId xmlns:a16="http://schemas.microsoft.com/office/drawing/2014/main" id="{3396871C-E1AB-3A08-2359-36C719A1E249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44;p1">
              <a:extLst>
                <a:ext uri="{FF2B5EF4-FFF2-40B4-BE49-F238E27FC236}">
                  <a16:creationId xmlns:a16="http://schemas.microsoft.com/office/drawing/2014/main" id="{5A3D684B-E4EC-FE5E-BEF3-A18E591CFFDF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lastModifiedBy>Ammanuel Fesseha W.A.</cp:lastModifiedBy>
  <cp:revision>1</cp:revision>
  <dcterms:created xsi:type="dcterms:W3CDTF">2019-05-15T15:57:18Z</dcterms:created>
  <dcterms:modified xsi:type="dcterms:W3CDTF">2024-11-12T07:11:33Z</dcterms:modified>
</cp:coreProperties>
</file>