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8F898-F785-4C07-9977-CA9FE4866790}" v="3" dt="2024-11-06T02:21:2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nuel Fesseha W.A." userId="aa0ce43526140be7" providerId="LiveId" clId="{1018F898-F785-4C07-9977-CA9FE4866790}"/>
    <pc:docChg chg="undo redo custSel addSld modSld">
      <pc:chgData name="Ammanuel Fesseha W.A." userId="aa0ce43526140be7" providerId="LiveId" clId="{1018F898-F785-4C07-9977-CA9FE4866790}" dt="2024-11-06T02:45:01.493" v="639" actId="20577"/>
      <pc:docMkLst>
        <pc:docMk/>
      </pc:docMkLst>
      <pc:sldChg chg="addSp delSp modSp add mod">
        <pc:chgData name="Ammanuel Fesseha W.A." userId="aa0ce43526140be7" providerId="LiveId" clId="{1018F898-F785-4C07-9977-CA9FE4866790}" dt="2024-11-06T02:45:01.493" v="639" actId="20577"/>
        <pc:sldMkLst>
          <pc:docMk/>
          <pc:sldMk cId="903089734" sldId="257"/>
        </pc:sldMkLst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2" creationId="{A2E76870-16AC-7487-EE63-192BC6D28457}"/>
          </ac:spMkLst>
        </pc:spChg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3" creationId="{EEEA5AC7-19AD-AA45-4BA9-FE063FB2540E}"/>
          </ac:spMkLst>
        </pc:spChg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4" creationId="{1A3A0A96-9328-01C0-76C5-DE7C641E871C}"/>
          </ac:spMkLst>
        </pc:spChg>
        <pc:spChg chg="mod">
          <ac:chgData name="Ammanuel Fesseha W.A." userId="aa0ce43526140be7" providerId="LiveId" clId="{1018F898-F785-4C07-9977-CA9FE4866790}" dt="2024-11-06T02:21:54.929" v="7" actId="121"/>
          <ac:spMkLst>
            <pc:docMk/>
            <pc:sldMk cId="903089734" sldId="257"/>
            <ac:spMk id="21" creationId="{B01BCC9F-9D77-EBA1-0DA7-A45CD90E2C93}"/>
          </ac:spMkLst>
        </pc:spChg>
        <pc:spChg chg="mod">
          <ac:chgData name="Ammanuel Fesseha W.A." userId="aa0ce43526140be7" providerId="LiveId" clId="{1018F898-F785-4C07-9977-CA9FE4866790}" dt="2024-11-06T02:34:42.795" v="381" actId="20577"/>
          <ac:spMkLst>
            <pc:docMk/>
            <pc:sldMk cId="903089734" sldId="257"/>
            <ac:spMk id="22" creationId="{07DD5109-CAF1-B159-325C-6DE033443627}"/>
          </ac:spMkLst>
        </pc:spChg>
        <pc:spChg chg="mod">
          <ac:chgData name="Ammanuel Fesseha W.A." userId="aa0ce43526140be7" providerId="LiveId" clId="{1018F898-F785-4C07-9977-CA9FE4866790}" dt="2024-11-06T02:38:49.651" v="521" actId="20577"/>
          <ac:spMkLst>
            <pc:docMk/>
            <pc:sldMk cId="903089734" sldId="257"/>
            <ac:spMk id="23" creationId="{3ACC31C2-0CFC-8B17-9444-6022A5402A6A}"/>
          </ac:spMkLst>
        </pc:spChg>
        <pc:spChg chg="mod">
          <ac:chgData name="Ammanuel Fesseha W.A." userId="aa0ce43526140be7" providerId="LiveId" clId="{1018F898-F785-4C07-9977-CA9FE4866790}" dt="2024-11-06T02:32:34.546" v="327"/>
          <ac:spMkLst>
            <pc:docMk/>
            <pc:sldMk cId="903089734" sldId="257"/>
            <ac:spMk id="24" creationId="{F2C03C88-0346-7874-09A3-033C3925EDB7}"/>
          </ac:spMkLst>
        </pc:spChg>
        <pc:spChg chg="mod">
          <ac:chgData name="Ammanuel Fesseha W.A." userId="aa0ce43526140be7" providerId="LiveId" clId="{1018F898-F785-4C07-9977-CA9FE4866790}" dt="2024-11-06T02:35:12.022" v="451" actId="1036"/>
          <ac:spMkLst>
            <pc:docMk/>
            <pc:sldMk cId="903089734" sldId="257"/>
            <ac:spMk id="25" creationId="{3FC73E23-A389-02A8-ABAE-03CFF09E84A2}"/>
          </ac:spMkLst>
        </pc:spChg>
        <pc:spChg chg="mod">
          <ac:chgData name="Ammanuel Fesseha W.A." userId="aa0ce43526140be7" providerId="LiveId" clId="{1018F898-F785-4C07-9977-CA9FE4866790}" dt="2024-11-06T02:34:04.481" v="359" actId="20577"/>
          <ac:spMkLst>
            <pc:docMk/>
            <pc:sldMk cId="903089734" sldId="257"/>
            <ac:spMk id="26" creationId="{3C1AB07F-F900-8273-AAEC-64868D935293}"/>
          </ac:spMkLst>
        </pc:spChg>
        <pc:spChg chg="mod">
          <ac:chgData name="Ammanuel Fesseha W.A." userId="aa0ce43526140be7" providerId="LiveId" clId="{1018F898-F785-4C07-9977-CA9FE4866790}" dt="2024-11-06T02:38:01.281" v="511" actId="20577"/>
          <ac:spMkLst>
            <pc:docMk/>
            <pc:sldMk cId="903089734" sldId="257"/>
            <ac:spMk id="27" creationId="{79BAFDDC-BAA4-CFFC-BCC7-C552F3F2F2F7}"/>
          </ac:spMkLst>
        </pc:spChg>
        <pc:spChg chg="mod">
          <ac:chgData name="Ammanuel Fesseha W.A." userId="aa0ce43526140be7" providerId="LiveId" clId="{1018F898-F785-4C07-9977-CA9FE4866790}" dt="2024-11-06T02:45:01.493" v="639" actId="20577"/>
          <ac:spMkLst>
            <pc:docMk/>
            <pc:sldMk cId="903089734" sldId="257"/>
            <ac:spMk id="28" creationId="{6536E62C-9E62-3B01-95C0-35AB72EC3E41}"/>
          </ac:spMkLst>
        </pc:spChg>
        <pc:spChg chg="mod">
          <ac:chgData name="Ammanuel Fesseha W.A." userId="aa0ce43526140be7" providerId="LiveId" clId="{1018F898-F785-4C07-9977-CA9FE4866790}" dt="2024-11-06T02:35:53.628" v="482" actId="1036"/>
          <ac:spMkLst>
            <pc:docMk/>
            <pc:sldMk cId="903089734" sldId="257"/>
            <ac:spMk id="29" creationId="{05A6F259-9A17-2F66-49EA-531EAA5421DA}"/>
          </ac:spMkLst>
        </pc:spChg>
        <pc:spChg chg="mod">
          <ac:chgData name="Ammanuel Fesseha W.A." userId="aa0ce43526140be7" providerId="LiveId" clId="{1018F898-F785-4C07-9977-CA9FE4866790}" dt="2024-11-06T02:40:56.802" v="547" actId="20577"/>
          <ac:spMkLst>
            <pc:docMk/>
            <pc:sldMk cId="903089734" sldId="257"/>
            <ac:spMk id="30" creationId="{8916FEA7-E494-71FA-5254-75AB399233BD}"/>
          </ac:spMkLst>
        </pc:spChg>
        <pc:spChg chg="mod">
          <ac:chgData name="Ammanuel Fesseha W.A." userId="aa0ce43526140be7" providerId="LiveId" clId="{1018F898-F785-4C07-9977-CA9FE4866790}" dt="2024-11-06T02:44:14.214" v="622" actId="20577"/>
          <ac:spMkLst>
            <pc:docMk/>
            <pc:sldMk cId="903089734" sldId="257"/>
            <ac:spMk id="31" creationId="{7C583C0C-44E8-D367-5097-A09233289DC2}"/>
          </ac:spMkLst>
        </pc:spChg>
        <pc:spChg chg="mod">
          <ac:chgData name="Ammanuel Fesseha W.A." userId="aa0ce43526140be7" providerId="LiveId" clId="{1018F898-F785-4C07-9977-CA9FE4866790}" dt="2024-11-06T02:41:32.319" v="566" actId="20577"/>
          <ac:spMkLst>
            <pc:docMk/>
            <pc:sldMk cId="903089734" sldId="257"/>
            <ac:spMk id="32" creationId="{8E3D9F94-DC0B-9475-D824-96B96316D4CF}"/>
          </ac:spMkLst>
        </pc:spChg>
        <pc:spChg chg="mod">
          <ac:chgData name="Ammanuel Fesseha W.A." userId="aa0ce43526140be7" providerId="LiveId" clId="{1018F898-F785-4C07-9977-CA9FE4866790}" dt="2024-11-06T02:24:41.805" v="254" actId="14100"/>
          <ac:spMkLst>
            <pc:docMk/>
            <pc:sldMk cId="903089734" sldId="257"/>
            <ac:spMk id="33" creationId="{6AC882CF-007A-7186-7BDD-E8164D9B6875}"/>
          </ac:spMkLst>
        </pc:spChg>
        <pc:spChg chg="mod">
          <ac:chgData name="Ammanuel Fesseha W.A." userId="aa0ce43526140be7" providerId="LiveId" clId="{1018F898-F785-4C07-9977-CA9FE4866790}" dt="2024-11-06T02:24:41.805" v="254" actId="14100"/>
          <ac:spMkLst>
            <pc:docMk/>
            <pc:sldMk cId="903089734" sldId="257"/>
            <ac:spMk id="34" creationId="{7E491A67-B5D4-3ED7-74AD-41F8F8F74C4F}"/>
          </ac:spMkLst>
        </pc:spChg>
        <pc:spChg chg="del">
          <ac:chgData name="Ammanuel Fesseha W.A." userId="aa0ce43526140be7" providerId="LiveId" clId="{1018F898-F785-4C07-9977-CA9FE4866790}" dt="2024-11-06T02:21:32.138" v="4" actId="478"/>
          <ac:spMkLst>
            <pc:docMk/>
            <pc:sldMk cId="903089734" sldId="257"/>
            <ac:spMk id="53" creationId="{53753B57-E99D-2236-DE2B-4D8975518C8E}"/>
          </ac:spMkLst>
        </pc:spChg>
        <pc:spChg chg="del">
          <ac:chgData name="Ammanuel Fesseha W.A." userId="aa0ce43526140be7" providerId="LiveId" clId="{1018F898-F785-4C07-9977-CA9FE4866790}" dt="2024-11-06T02:21:42.389" v="5" actId="478"/>
          <ac:spMkLst>
            <pc:docMk/>
            <pc:sldMk cId="903089734" sldId="257"/>
            <ac:spMk id="54" creationId="{547AB2E0-2262-0BAE-0517-0E5F1965BFAE}"/>
          </ac:spMkLst>
        </pc:spChg>
        <pc:spChg chg="mod">
          <ac:chgData name="Ammanuel Fesseha W.A." userId="aa0ce43526140be7" providerId="LiveId" clId="{1018F898-F785-4C07-9977-CA9FE4866790}" dt="2024-11-06T02:35:46.471" v="471" actId="1035"/>
          <ac:spMkLst>
            <pc:docMk/>
            <pc:sldMk cId="903089734" sldId="257"/>
            <ac:spMk id="65" creationId="{75E2829C-5AD9-2DD2-B4DB-16809D81B8A3}"/>
          </ac:spMkLst>
        </pc:spChg>
        <pc:spChg chg="del">
          <ac:chgData name="Ammanuel Fesseha W.A." userId="aa0ce43526140be7" providerId="LiveId" clId="{1018F898-F785-4C07-9977-CA9FE4866790}" dt="2024-11-06T02:22:00.609" v="8" actId="478"/>
          <ac:spMkLst>
            <pc:docMk/>
            <pc:sldMk cId="903089734" sldId="257"/>
            <ac:spMk id="66" creationId="{11E2EC31-658E-CAB1-7257-D88CEC11F75E}"/>
          </ac:spMkLst>
        </pc:spChg>
        <pc:spChg chg="del">
          <ac:chgData name="Ammanuel Fesseha W.A." userId="aa0ce43526140be7" providerId="LiveId" clId="{1018F898-F785-4C07-9977-CA9FE4866790}" dt="2024-11-06T02:21:30.037" v="3" actId="478"/>
          <ac:spMkLst>
            <pc:docMk/>
            <pc:sldMk cId="903089734" sldId="257"/>
            <ac:spMk id="67" creationId="{7AF3F017-7A3B-E56D-93E1-82F0B5B08CFC}"/>
          </ac:spMkLst>
        </pc:spChg>
        <pc:cxnChg chg="mod">
          <ac:chgData name="Ammanuel Fesseha W.A." userId="aa0ce43526140be7" providerId="LiveId" clId="{1018F898-F785-4C07-9977-CA9FE4866790}" dt="2024-11-06T02:23:42.792" v="175" actId="14100"/>
          <ac:cxnSpMkLst>
            <pc:docMk/>
            <pc:sldMk cId="903089734" sldId="257"/>
            <ac:cxnSpMk id="36" creationId="{EF13B202-1129-E9B3-A722-EFDBB8B13133}"/>
          </ac:cxnSpMkLst>
        </pc:cxnChg>
        <pc:cxnChg chg="mod">
          <ac:chgData name="Ammanuel Fesseha W.A." userId="aa0ce43526140be7" providerId="LiveId" clId="{1018F898-F785-4C07-9977-CA9FE4866790}" dt="2024-11-06T02:24:41.805" v="254" actId="14100"/>
          <ac:cxnSpMkLst>
            <pc:docMk/>
            <pc:sldMk cId="903089734" sldId="257"/>
            <ac:cxnSpMk id="37" creationId="{B81E7EC0-EDBD-B1E6-FC26-9D5535C60C46}"/>
          </ac:cxnSpMkLst>
        </pc:cxnChg>
        <pc:cxnChg chg="mod">
          <ac:chgData name="Ammanuel Fesseha W.A." userId="aa0ce43526140be7" providerId="LiveId" clId="{1018F898-F785-4C07-9977-CA9FE4866790}" dt="2024-11-06T02:35:59.918" v="496" actId="1036"/>
          <ac:cxnSpMkLst>
            <pc:docMk/>
            <pc:sldMk cId="903089734" sldId="257"/>
            <ac:cxnSpMk id="38" creationId="{FE7B7EC7-BE48-99BF-C038-844B48683BB7}"/>
          </ac:cxnSpMkLst>
        </pc:cxnChg>
        <pc:cxnChg chg="mod">
          <ac:chgData name="Ammanuel Fesseha W.A." userId="aa0ce43526140be7" providerId="LiveId" clId="{1018F898-F785-4C07-9977-CA9FE4866790}" dt="2024-11-06T02:35:53.628" v="482" actId="1036"/>
          <ac:cxnSpMkLst>
            <pc:docMk/>
            <pc:sldMk cId="903089734" sldId="257"/>
            <ac:cxnSpMk id="39" creationId="{9F3D0B03-7A96-BE90-46B0-A5587888DD09}"/>
          </ac:cxnSpMkLst>
        </pc:cxnChg>
        <pc:cxnChg chg="mod">
          <ac:chgData name="Ammanuel Fesseha W.A." userId="aa0ce43526140be7" providerId="LiveId" clId="{1018F898-F785-4C07-9977-CA9FE4866790}" dt="2024-11-06T02:35:04.890" v="441" actId="1036"/>
          <ac:cxnSpMkLst>
            <pc:docMk/>
            <pc:sldMk cId="903089734" sldId="257"/>
            <ac:cxnSpMk id="40" creationId="{D08069F7-730B-B32E-B304-A4B78904E417}"/>
          </ac:cxnSpMkLst>
        </pc:cxnChg>
        <pc:cxnChg chg="mod">
          <ac:chgData name="Ammanuel Fesseha W.A." userId="aa0ce43526140be7" providerId="LiveId" clId="{1018F898-F785-4C07-9977-CA9FE4866790}" dt="2024-11-06T02:34:58.783" v="416" actId="1036"/>
          <ac:cxnSpMkLst>
            <pc:docMk/>
            <pc:sldMk cId="903089734" sldId="257"/>
            <ac:cxnSpMk id="41" creationId="{E21740D3-7BF4-78C7-AAB2-989E928B2F57}"/>
          </ac:cxnSpMkLst>
        </pc:cxnChg>
        <pc:cxnChg chg="mod">
          <ac:chgData name="Ammanuel Fesseha W.A." userId="aa0ce43526140be7" providerId="LiveId" clId="{1018F898-F785-4C07-9977-CA9FE4866790}" dt="2024-11-06T02:23:42.792" v="175" actId="14100"/>
          <ac:cxnSpMkLst>
            <pc:docMk/>
            <pc:sldMk cId="903089734" sldId="257"/>
            <ac:cxnSpMk id="42" creationId="{7C60375C-063F-6974-40CD-34422EC69E59}"/>
          </ac:cxnSpMkLst>
        </pc:cxnChg>
        <pc:cxnChg chg="mod">
          <ac:chgData name="Ammanuel Fesseha W.A." userId="aa0ce43526140be7" providerId="LiveId" clId="{1018F898-F785-4C07-9977-CA9FE4866790}" dt="2024-11-06T02:24:41.805" v="254" actId="14100"/>
          <ac:cxnSpMkLst>
            <pc:docMk/>
            <pc:sldMk cId="903089734" sldId="257"/>
            <ac:cxnSpMk id="43" creationId="{65ED61CF-66B2-67C6-4349-8B00391DCD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575F3D35-8F07-53AC-E231-D4681BC90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86EF46CC-2BFA-3FF8-889C-E3D92EFD9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0C639356-5788-1F13-FFFD-28C1F7802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B4D693A7-ACCA-DC6C-4239-150CB0273D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2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5AC30CE8-831D-575D-E475-E1FE13C0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804336BF-3A5E-67D5-9879-6336F2F599B6}"/>
              </a:ext>
            </a:extLst>
          </p:cNvPr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>
            <a:extLst>
              <a:ext uri="{FF2B5EF4-FFF2-40B4-BE49-F238E27FC236}">
                <a16:creationId xmlns:a16="http://schemas.microsoft.com/office/drawing/2014/main" id="{B01BCC9F-9D77-EBA1-0DA7-A45CD90E2C93}"/>
              </a:ext>
            </a:extLst>
          </p:cNvPr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could </a:t>
            </a:r>
            <a:r>
              <a:rPr lang="en-AU" b="1" dirty="0" err="1">
                <a:solidFill>
                  <a:schemeClr val="lt1"/>
                </a:solidFill>
              </a:rPr>
              <a:t>Monalco</a:t>
            </a:r>
            <a:r>
              <a:rPr lang="en-AU" b="1" dirty="0">
                <a:solidFill>
                  <a:schemeClr val="lt1"/>
                </a:solidFill>
              </a:rPr>
              <a:t> Mining reduce its annual operational cost by 20% through a careful restraint of maintenance cost in order to sustain its profitability?</a:t>
            </a:r>
            <a:endParaRPr dirty="0"/>
          </a:p>
        </p:txBody>
      </p:sp>
      <p:sp>
        <p:nvSpPr>
          <p:cNvPr id="22" name="Google Shape;22;p1">
            <a:extLst>
              <a:ext uri="{FF2B5EF4-FFF2-40B4-BE49-F238E27FC236}">
                <a16:creationId xmlns:a16="http://schemas.microsoft.com/office/drawing/2014/main" id="{07DD5109-CAF1-B159-325C-6DE033443627}"/>
              </a:ext>
            </a:extLst>
          </p:cNvPr>
          <p:cNvSpPr/>
          <p:nvPr/>
        </p:nvSpPr>
        <p:spPr>
          <a:xfrm>
            <a:off x="1684867" y="4443895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Improve Equipment  Management</a:t>
            </a:r>
            <a:endParaRPr lang="en-AU" dirty="0"/>
          </a:p>
        </p:txBody>
      </p:sp>
      <p:sp>
        <p:nvSpPr>
          <p:cNvPr id="23" name="Google Shape;23;p1">
            <a:extLst>
              <a:ext uri="{FF2B5EF4-FFF2-40B4-BE49-F238E27FC236}">
                <a16:creationId xmlns:a16="http://schemas.microsoft.com/office/drawing/2014/main" id="{3ACC31C2-0CFC-8B17-9444-6022A5402A6A}"/>
              </a:ext>
            </a:extLst>
          </p:cNvPr>
          <p:cNvSpPr/>
          <p:nvPr/>
        </p:nvSpPr>
        <p:spPr>
          <a:xfrm>
            <a:off x="1684867" y="2009042"/>
            <a:ext cx="2307293" cy="55862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Do</a:t>
            </a: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Preventive Maintenance</a:t>
            </a:r>
          </a:p>
        </p:txBody>
      </p:sp>
      <p:sp>
        <p:nvSpPr>
          <p:cNvPr id="24" name="Google Shape;24;p1">
            <a:extLst>
              <a:ext uri="{FF2B5EF4-FFF2-40B4-BE49-F238E27FC236}">
                <a16:creationId xmlns:a16="http://schemas.microsoft.com/office/drawing/2014/main" id="{F2C03C88-0346-7874-09A3-033C3925EDB7}"/>
              </a:ext>
            </a:extLst>
          </p:cNvPr>
          <p:cNvSpPr/>
          <p:nvPr/>
        </p:nvSpPr>
        <p:spPr>
          <a:xfrm>
            <a:off x="1684867" y="2779623"/>
            <a:ext cx="2307293" cy="63662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Decrease Reactive Maintenance</a:t>
            </a:r>
          </a:p>
        </p:txBody>
      </p:sp>
      <p:sp>
        <p:nvSpPr>
          <p:cNvPr id="25" name="Google Shape;25;p1">
            <a:extLst>
              <a:ext uri="{FF2B5EF4-FFF2-40B4-BE49-F238E27FC236}">
                <a16:creationId xmlns:a16="http://schemas.microsoft.com/office/drawing/2014/main" id="{3FC73E23-A389-02A8-ABAE-03CFF09E84A2}"/>
              </a:ext>
            </a:extLst>
          </p:cNvPr>
          <p:cNvSpPr/>
          <p:nvPr/>
        </p:nvSpPr>
        <p:spPr>
          <a:xfrm>
            <a:off x="1684867" y="3713361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b="1" dirty="0">
                <a:solidFill>
                  <a:schemeClr val="lt1"/>
                </a:solidFill>
              </a:rPr>
              <a:t>No maintenance</a:t>
            </a:r>
            <a:endParaRPr lang="en-AU" dirty="0"/>
          </a:p>
        </p:txBody>
      </p:sp>
      <p:sp>
        <p:nvSpPr>
          <p:cNvPr id="26" name="Google Shape;26;p1">
            <a:extLst>
              <a:ext uri="{FF2B5EF4-FFF2-40B4-BE49-F238E27FC236}">
                <a16:creationId xmlns:a16="http://schemas.microsoft.com/office/drawing/2014/main" id="{3C1AB07F-F900-8273-AAEC-64868D935293}"/>
              </a:ext>
            </a:extLst>
          </p:cNvPr>
          <p:cNvSpPr/>
          <p:nvPr/>
        </p:nvSpPr>
        <p:spPr>
          <a:xfrm>
            <a:off x="1684867" y="5276032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Improve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lang="en-AU" dirty="0"/>
          </a:p>
        </p:txBody>
      </p:sp>
      <p:sp>
        <p:nvSpPr>
          <p:cNvPr id="27" name="Google Shape;27;p1">
            <a:extLst>
              <a:ext uri="{FF2B5EF4-FFF2-40B4-BE49-F238E27FC236}">
                <a16:creationId xmlns:a16="http://schemas.microsoft.com/office/drawing/2014/main" id="{79BAFDDC-BAA4-CFFC-BCC7-C552F3F2F2F7}"/>
              </a:ext>
            </a:extLst>
          </p:cNvPr>
          <p:cNvSpPr/>
          <p:nvPr/>
        </p:nvSpPr>
        <p:spPr>
          <a:xfrm>
            <a:off x="4216809" y="2186330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predictive maintenance tools</a:t>
            </a:r>
            <a:endParaRPr lang="en-AU" dirty="0"/>
          </a:p>
        </p:txBody>
      </p:sp>
      <p:sp>
        <p:nvSpPr>
          <p:cNvPr id="28" name="Google Shape;28;p1">
            <a:extLst>
              <a:ext uri="{FF2B5EF4-FFF2-40B4-BE49-F238E27FC236}">
                <a16:creationId xmlns:a16="http://schemas.microsoft.com/office/drawing/2014/main" id="{6536E62C-9E62-3B01-95C0-35AB72EC3E41}"/>
              </a:ext>
            </a:extLst>
          </p:cNvPr>
          <p:cNvSpPr/>
          <p:nvPr/>
        </p:nvSpPr>
        <p:spPr>
          <a:xfrm>
            <a:off x="4216809" y="2750465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Regular check ups</a:t>
            </a:r>
            <a:endParaRPr dirty="0"/>
          </a:p>
        </p:txBody>
      </p:sp>
      <p:sp>
        <p:nvSpPr>
          <p:cNvPr id="29" name="Google Shape;29;p1">
            <a:extLst>
              <a:ext uri="{FF2B5EF4-FFF2-40B4-BE49-F238E27FC236}">
                <a16:creationId xmlns:a16="http://schemas.microsoft.com/office/drawing/2014/main" id="{05A6F259-9A17-2F66-49EA-531EAA5421DA}"/>
              </a:ext>
            </a:extLst>
          </p:cNvPr>
          <p:cNvSpPr/>
          <p:nvPr/>
        </p:nvSpPr>
        <p:spPr>
          <a:xfrm>
            <a:off x="4216809" y="3162197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 reactive maintenance downtime</a:t>
            </a:r>
            <a:endParaRPr lang="en-AU" dirty="0"/>
          </a:p>
        </p:txBody>
      </p:sp>
      <p:sp>
        <p:nvSpPr>
          <p:cNvPr id="30" name="Google Shape;30;p1">
            <a:extLst>
              <a:ext uri="{FF2B5EF4-FFF2-40B4-BE49-F238E27FC236}">
                <a16:creationId xmlns:a16="http://schemas.microsoft.com/office/drawing/2014/main" id="{8916FEA7-E494-71FA-5254-75AB399233BD}"/>
              </a:ext>
            </a:extLst>
          </p:cNvPr>
          <p:cNvSpPr/>
          <p:nvPr/>
        </p:nvSpPr>
        <p:spPr>
          <a:xfrm>
            <a:off x="4216809" y="4234331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dependable </a:t>
            </a:r>
            <a:r>
              <a:rPr lang="en-AU" sz="1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equipments</a:t>
            </a:r>
            <a:endParaRPr dirty="0"/>
          </a:p>
        </p:txBody>
      </p:sp>
      <p:sp>
        <p:nvSpPr>
          <p:cNvPr id="31" name="Google Shape;31;p1">
            <a:extLst>
              <a:ext uri="{FF2B5EF4-FFF2-40B4-BE49-F238E27FC236}">
                <a16:creationId xmlns:a16="http://schemas.microsoft.com/office/drawing/2014/main" id="{7C583C0C-44E8-D367-5097-A09233289DC2}"/>
              </a:ext>
            </a:extLst>
          </p:cNvPr>
          <p:cNvSpPr/>
          <p:nvPr/>
        </p:nvSpPr>
        <p:spPr>
          <a:xfrm>
            <a:off x="4216809" y="4646064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Replace or Upgrade Aging Equipment</a:t>
            </a:r>
            <a:endParaRPr lang="en-AU" dirty="0"/>
          </a:p>
        </p:txBody>
      </p:sp>
      <p:sp>
        <p:nvSpPr>
          <p:cNvPr id="32" name="Google Shape;32;p1">
            <a:extLst>
              <a:ext uri="{FF2B5EF4-FFF2-40B4-BE49-F238E27FC236}">
                <a16:creationId xmlns:a16="http://schemas.microsoft.com/office/drawing/2014/main" id="{8E3D9F94-DC0B-9475-D824-96B96316D4CF}"/>
              </a:ext>
            </a:extLst>
          </p:cNvPr>
          <p:cNvSpPr/>
          <p:nvPr/>
        </p:nvSpPr>
        <p:spPr>
          <a:xfrm>
            <a:off x="4216809" y="5069922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 over stocking</a:t>
            </a:r>
            <a:endParaRPr dirty="0"/>
          </a:p>
        </p:txBody>
      </p:sp>
      <p:sp>
        <p:nvSpPr>
          <p:cNvPr id="33" name="Google Shape;33;p1">
            <a:extLst>
              <a:ext uri="{FF2B5EF4-FFF2-40B4-BE49-F238E27FC236}">
                <a16:creationId xmlns:a16="http://schemas.microsoft.com/office/drawing/2014/main" id="{6AC882CF-007A-7186-7BDD-E8164D9B6875}"/>
              </a:ext>
            </a:extLst>
          </p:cNvPr>
          <p:cNvSpPr/>
          <p:nvPr/>
        </p:nvSpPr>
        <p:spPr>
          <a:xfrm>
            <a:off x="4216809" y="1774598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Maintenance Scheduling</a:t>
            </a:r>
            <a:endParaRPr lang="en-AU" dirty="0"/>
          </a:p>
        </p:txBody>
      </p:sp>
      <p:sp>
        <p:nvSpPr>
          <p:cNvPr id="34" name="Google Shape;34;p1">
            <a:extLst>
              <a:ext uri="{FF2B5EF4-FFF2-40B4-BE49-F238E27FC236}">
                <a16:creationId xmlns:a16="http://schemas.microsoft.com/office/drawing/2014/main" id="{7E491A67-B5D4-3ED7-74AD-41F8F8F74C4F}"/>
              </a:ext>
            </a:extLst>
          </p:cNvPr>
          <p:cNvSpPr/>
          <p:nvPr/>
        </p:nvSpPr>
        <p:spPr>
          <a:xfrm>
            <a:off x="4216809" y="5484586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Procurement Processes</a:t>
            </a:r>
            <a:endParaRPr lang="en-AU" dirty="0"/>
          </a:p>
        </p:txBody>
      </p:sp>
      <p:cxnSp>
        <p:nvCxnSpPr>
          <p:cNvPr id="35" name="Google Shape;35;p1">
            <a:extLst>
              <a:ext uri="{FF2B5EF4-FFF2-40B4-BE49-F238E27FC236}">
                <a16:creationId xmlns:a16="http://schemas.microsoft.com/office/drawing/2014/main" id="{0CF5A8BE-B6AE-7003-396A-2FE49534E7CC}"/>
              </a:ext>
            </a:extLst>
          </p:cNvPr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>
            <a:extLst>
              <a:ext uri="{FF2B5EF4-FFF2-40B4-BE49-F238E27FC236}">
                <a16:creationId xmlns:a16="http://schemas.microsoft.com/office/drawing/2014/main" id="{EF13B202-1129-E9B3-A722-EFDBB8B13133}"/>
              </a:ext>
            </a:extLst>
          </p:cNvPr>
          <p:cNvCxnSpPr>
            <a:cxnSpLocks/>
          </p:cNvCxnSpPr>
          <p:nvPr/>
        </p:nvCxnSpPr>
        <p:spPr>
          <a:xfrm flipV="1">
            <a:off x="3992160" y="1967663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B81E7EC0-EDBD-B1E6-FC26-9D5535C60C46}"/>
              </a:ext>
            </a:extLst>
          </p:cNvPr>
          <p:cNvCxnSpPr>
            <a:cxnSpLocks/>
          </p:cNvCxnSpPr>
          <p:nvPr/>
        </p:nvCxnSpPr>
        <p:spPr>
          <a:xfrm>
            <a:off x="3992163" y="2173763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FE7B7EC7-BE48-99BF-C038-844B48683BB7}"/>
              </a:ext>
            </a:extLst>
          </p:cNvPr>
          <p:cNvCxnSpPr>
            <a:cxnSpLocks/>
          </p:cNvCxnSpPr>
          <p:nvPr/>
        </p:nvCxnSpPr>
        <p:spPr>
          <a:xfrm flipV="1">
            <a:off x="3992160" y="293604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>
            <a:extLst>
              <a:ext uri="{FF2B5EF4-FFF2-40B4-BE49-F238E27FC236}">
                <a16:creationId xmlns:a16="http://schemas.microsoft.com/office/drawing/2014/main" id="{9F3D0B03-7A96-BE90-46B0-A5587888DD09}"/>
              </a:ext>
            </a:extLst>
          </p:cNvPr>
          <p:cNvCxnSpPr>
            <a:cxnSpLocks/>
          </p:cNvCxnSpPr>
          <p:nvPr/>
        </p:nvCxnSpPr>
        <p:spPr>
          <a:xfrm>
            <a:off x="3992163" y="3150609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>
            <a:extLst>
              <a:ext uri="{FF2B5EF4-FFF2-40B4-BE49-F238E27FC236}">
                <a16:creationId xmlns:a16="http://schemas.microsoft.com/office/drawing/2014/main" id="{D08069F7-730B-B32E-B304-A4B78904E417}"/>
              </a:ext>
            </a:extLst>
          </p:cNvPr>
          <p:cNvCxnSpPr>
            <a:cxnSpLocks/>
          </p:cNvCxnSpPr>
          <p:nvPr/>
        </p:nvCxnSpPr>
        <p:spPr>
          <a:xfrm flipV="1">
            <a:off x="3992160" y="4420884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>
            <a:extLst>
              <a:ext uri="{FF2B5EF4-FFF2-40B4-BE49-F238E27FC236}">
                <a16:creationId xmlns:a16="http://schemas.microsoft.com/office/drawing/2014/main" id="{E21740D3-7BF4-78C7-AAB2-989E928B2F57}"/>
              </a:ext>
            </a:extLst>
          </p:cNvPr>
          <p:cNvCxnSpPr>
            <a:cxnSpLocks/>
          </p:cNvCxnSpPr>
          <p:nvPr/>
        </p:nvCxnSpPr>
        <p:spPr>
          <a:xfrm>
            <a:off x="3992163" y="4635454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>
            <a:extLst>
              <a:ext uri="{FF2B5EF4-FFF2-40B4-BE49-F238E27FC236}">
                <a16:creationId xmlns:a16="http://schemas.microsoft.com/office/drawing/2014/main" id="{7C60375C-063F-6974-40CD-34422EC69E59}"/>
              </a:ext>
            </a:extLst>
          </p:cNvPr>
          <p:cNvCxnSpPr>
            <a:cxnSpLocks/>
          </p:cNvCxnSpPr>
          <p:nvPr/>
        </p:nvCxnSpPr>
        <p:spPr>
          <a:xfrm flipV="1">
            <a:off x="3992160" y="526543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>
            <a:extLst>
              <a:ext uri="{FF2B5EF4-FFF2-40B4-BE49-F238E27FC236}">
                <a16:creationId xmlns:a16="http://schemas.microsoft.com/office/drawing/2014/main" id="{65ED61CF-66B2-67C6-4349-8B00391DCD15}"/>
              </a:ext>
            </a:extLst>
          </p:cNvPr>
          <p:cNvCxnSpPr>
            <a:cxnSpLocks/>
          </p:cNvCxnSpPr>
          <p:nvPr/>
        </p:nvCxnSpPr>
        <p:spPr>
          <a:xfrm>
            <a:off x="3992163" y="547153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>
            <a:extLst>
              <a:ext uri="{FF2B5EF4-FFF2-40B4-BE49-F238E27FC236}">
                <a16:creationId xmlns:a16="http://schemas.microsoft.com/office/drawing/2014/main" id="{9759A622-C19E-9F7C-3482-87B1126F3643}"/>
              </a:ext>
            </a:extLst>
          </p:cNvPr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>
            <a:extLst>
              <a:ext uri="{FF2B5EF4-FFF2-40B4-BE49-F238E27FC236}">
                <a16:creationId xmlns:a16="http://schemas.microsoft.com/office/drawing/2014/main" id="{8D14A6F2-E1F1-1EAF-1C71-EA17E422AD6C}"/>
              </a:ext>
            </a:extLst>
          </p:cNvPr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>
            <a:extLst>
              <a:ext uri="{FF2B5EF4-FFF2-40B4-BE49-F238E27FC236}">
                <a16:creationId xmlns:a16="http://schemas.microsoft.com/office/drawing/2014/main" id="{9FBF15C0-B2CA-EBC8-9DD5-C3469BE033A6}"/>
              </a:ext>
            </a:extLst>
          </p:cNvPr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>
            <a:extLst>
              <a:ext uri="{FF2B5EF4-FFF2-40B4-BE49-F238E27FC236}">
                <a16:creationId xmlns:a16="http://schemas.microsoft.com/office/drawing/2014/main" id="{DB089423-D6CF-6DA7-61CA-EA16B9FD3915}"/>
              </a:ext>
            </a:extLst>
          </p:cNvPr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>
            <a:extLst>
              <a:ext uri="{FF2B5EF4-FFF2-40B4-BE49-F238E27FC236}">
                <a16:creationId xmlns:a16="http://schemas.microsoft.com/office/drawing/2014/main" id="{D7B00B8C-965C-4F3D-54C0-D06DBBF25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>
            <a:extLst>
              <a:ext uri="{FF2B5EF4-FFF2-40B4-BE49-F238E27FC236}">
                <a16:creationId xmlns:a16="http://schemas.microsoft.com/office/drawing/2014/main" id="{913CE34E-5286-BF76-7A6C-0A719991B388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>
            <a:extLst>
              <a:ext uri="{FF2B5EF4-FFF2-40B4-BE49-F238E27FC236}">
                <a16:creationId xmlns:a16="http://schemas.microsoft.com/office/drawing/2014/main" id="{FA296910-89D3-5039-EDB8-1C7FA379C4C6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>
              <a:extLst>
                <a:ext uri="{FF2B5EF4-FFF2-40B4-BE49-F238E27FC236}">
                  <a16:creationId xmlns:a16="http://schemas.microsoft.com/office/drawing/2014/main" id="{16D2F15D-4AE0-3AAE-ACCD-4788E51874E2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>
              <a:extLst>
                <a:ext uri="{FF2B5EF4-FFF2-40B4-BE49-F238E27FC236}">
                  <a16:creationId xmlns:a16="http://schemas.microsoft.com/office/drawing/2014/main" id="{01AF571B-BA4C-782D-8E94-758F972D9C8F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>
            <a:extLst>
              <a:ext uri="{FF2B5EF4-FFF2-40B4-BE49-F238E27FC236}">
                <a16:creationId xmlns:a16="http://schemas.microsoft.com/office/drawing/2014/main" id="{B1E1D763-A920-9BC6-A471-94574A0BE408}"/>
              </a:ext>
            </a:extLst>
          </p:cNvPr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>
              <a:extLst>
                <a:ext uri="{FF2B5EF4-FFF2-40B4-BE49-F238E27FC236}">
                  <a16:creationId xmlns:a16="http://schemas.microsoft.com/office/drawing/2014/main" id="{A1E48095-C4B2-B0E0-4E66-A14CCA40A005}"/>
                </a:ext>
              </a:extLst>
            </p:cNvPr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>
              <a:extLst>
                <a:ext uri="{FF2B5EF4-FFF2-40B4-BE49-F238E27FC236}">
                  <a16:creationId xmlns:a16="http://schemas.microsoft.com/office/drawing/2014/main" id="{C6F8EAE0-C1BF-E605-CCB3-31CD18FDE866}"/>
                </a:ext>
              </a:extLst>
            </p:cNvPr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>
              <a:extLst>
                <a:ext uri="{FF2B5EF4-FFF2-40B4-BE49-F238E27FC236}">
                  <a16:creationId xmlns:a16="http://schemas.microsoft.com/office/drawing/2014/main" id="{6A918467-AF5C-D4C3-1025-C6E1BB5C1932}"/>
                </a:ext>
              </a:extLst>
            </p:cNvPr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>
              <a:extLst>
                <a:ext uri="{FF2B5EF4-FFF2-40B4-BE49-F238E27FC236}">
                  <a16:creationId xmlns:a16="http://schemas.microsoft.com/office/drawing/2014/main" id="{5A8780DB-C4CF-395F-96CD-E5DBA3A4B125}"/>
                </a:ext>
              </a:extLst>
            </p:cNvPr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>
              <a:extLst>
                <a:ext uri="{FF2B5EF4-FFF2-40B4-BE49-F238E27FC236}">
                  <a16:creationId xmlns:a16="http://schemas.microsoft.com/office/drawing/2014/main" id="{B020D569-654F-3B1B-474C-AD8AFB4DCF5D}"/>
                </a:ext>
              </a:extLst>
            </p:cNvPr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>
            <a:extLst>
              <a:ext uri="{FF2B5EF4-FFF2-40B4-BE49-F238E27FC236}">
                <a16:creationId xmlns:a16="http://schemas.microsoft.com/office/drawing/2014/main" id="{74FABBD9-0591-E59E-CE9C-DAE2265138FD}"/>
              </a:ext>
            </a:extLst>
          </p:cNvPr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>
            <a:extLst>
              <a:ext uri="{FF2B5EF4-FFF2-40B4-BE49-F238E27FC236}">
                <a16:creationId xmlns:a16="http://schemas.microsoft.com/office/drawing/2014/main" id="{077DF2F3-550F-6DC5-CD32-B585887965AE}"/>
              </a:ext>
            </a:extLst>
          </p:cNvPr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>
            <a:extLst>
              <a:ext uri="{FF2B5EF4-FFF2-40B4-BE49-F238E27FC236}">
                <a16:creationId xmlns:a16="http://schemas.microsoft.com/office/drawing/2014/main" id="{716462D6-C508-C6A3-B499-E47774A1F94C}"/>
              </a:ext>
            </a:extLst>
          </p:cNvPr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>
            <a:extLst>
              <a:ext uri="{FF2B5EF4-FFF2-40B4-BE49-F238E27FC236}">
                <a16:creationId xmlns:a16="http://schemas.microsoft.com/office/drawing/2014/main" id="{DD6C33ED-FA0C-F16A-ED04-A986CF65D2B9}"/>
              </a:ext>
            </a:extLst>
          </p:cNvPr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75E2829C-5AD9-2DD2-B4DB-16809D81B8A3}"/>
              </a:ext>
            </a:extLst>
          </p:cNvPr>
          <p:cNvSpPr txBox="1"/>
          <p:nvPr/>
        </p:nvSpPr>
        <p:spPr>
          <a:xfrm>
            <a:off x="506867" y="66061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08973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Ammanuel Fesseha W.A.</cp:lastModifiedBy>
  <cp:revision>3</cp:revision>
  <dcterms:created xsi:type="dcterms:W3CDTF">2019-05-15T15:57:18Z</dcterms:created>
  <dcterms:modified xsi:type="dcterms:W3CDTF">2024-11-06T02:57:32Z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