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11"/>
  </p:notesMasterIdLst>
  <p:sldIdLst>
    <p:sldId id="256" r:id="rId5"/>
    <p:sldId id="267" r:id="rId6"/>
    <p:sldId id="257" r:id="rId7"/>
    <p:sldId id="268"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mar Ljubijankic" initials="AL" lastIdx="2" clrIdx="0">
    <p:extLst>
      <p:ext uri="{19B8F6BF-5375-455C-9EA6-DF929625EA0E}">
        <p15:presenceInfo xmlns:p15="http://schemas.microsoft.com/office/powerpoint/2012/main" userId="Ammar Ljubijank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EEA64-C51A-4621-A832-21F1BC562D6D}" v="3605" dt="2023-01-12T16:52:29.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69" autoAdjust="0"/>
  </p:normalViewPr>
  <p:slideViewPr>
    <p:cSldViewPr snapToGrid="0">
      <p:cViewPr varScale="1">
        <p:scale>
          <a:sx n="85" d="100"/>
          <a:sy n="85"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Ljubijankic" userId="a00b5204-d72f-418c-8b5e-7555aa3641ec" providerId="ADAL" clId="{540EEA64-C51A-4621-A832-21F1BC562D6D}"/>
    <pc:docChg chg="undo custSel addSld delSld modSld sldOrd">
      <pc:chgData name="Ammar Ljubijankic" userId="a00b5204-d72f-418c-8b5e-7555aa3641ec" providerId="ADAL" clId="{540EEA64-C51A-4621-A832-21F1BC562D6D}" dt="2023-01-12T17:10:41.226" v="13857" actId="27918"/>
      <pc:docMkLst>
        <pc:docMk/>
      </pc:docMkLst>
      <pc:sldChg chg="modSp new mod modNotesTx">
        <pc:chgData name="Ammar Ljubijankic" userId="a00b5204-d72f-418c-8b5e-7555aa3641ec" providerId="ADAL" clId="{540EEA64-C51A-4621-A832-21F1BC562D6D}" dt="2023-01-11T16:04:43.998" v="12039" actId="20577"/>
        <pc:sldMkLst>
          <pc:docMk/>
          <pc:sldMk cId="2799171006" sldId="256"/>
        </pc:sldMkLst>
        <pc:spChg chg="mod">
          <ac:chgData name="Ammar Ljubijankic" userId="a00b5204-d72f-418c-8b5e-7555aa3641ec" providerId="ADAL" clId="{540EEA64-C51A-4621-A832-21F1BC562D6D}" dt="2023-01-11T16:04:43.998" v="12039" actId="20577"/>
          <ac:spMkLst>
            <pc:docMk/>
            <pc:sldMk cId="2799171006" sldId="256"/>
            <ac:spMk id="2" creationId="{42BB7248-A0D3-4D9D-BBA1-A5C53A3F2158}"/>
          </ac:spMkLst>
        </pc:spChg>
        <pc:spChg chg="mod">
          <ac:chgData name="Ammar Ljubijankic" userId="a00b5204-d72f-418c-8b5e-7555aa3641ec" providerId="ADAL" clId="{540EEA64-C51A-4621-A832-21F1BC562D6D}" dt="2022-12-22T13:03:16.258" v="45" actId="20577"/>
          <ac:spMkLst>
            <pc:docMk/>
            <pc:sldMk cId="2799171006" sldId="256"/>
            <ac:spMk id="3" creationId="{B75A8329-6AF5-4E7C-8F45-68316A429251}"/>
          </ac:spMkLst>
        </pc:spChg>
      </pc:sldChg>
      <pc:sldChg chg="addSp delSp modSp new mod modClrScheme chgLayout modNotesTx">
        <pc:chgData name="Ammar Ljubijankic" userId="a00b5204-d72f-418c-8b5e-7555aa3641ec" providerId="ADAL" clId="{540EEA64-C51A-4621-A832-21F1BC562D6D}" dt="2023-01-12T14:25:39.831" v="13752" actId="27918"/>
        <pc:sldMkLst>
          <pc:docMk/>
          <pc:sldMk cId="1081200937" sldId="257"/>
        </pc:sldMkLst>
        <pc:spChg chg="mod ord">
          <ac:chgData name="Ammar Ljubijankic" userId="a00b5204-d72f-418c-8b5e-7555aa3641ec" providerId="ADAL" clId="{540EEA64-C51A-4621-A832-21F1BC562D6D}" dt="2023-01-12T12:25:52.199" v="12285" actId="20577"/>
          <ac:spMkLst>
            <pc:docMk/>
            <pc:sldMk cId="1081200937" sldId="257"/>
            <ac:spMk id="2" creationId="{6BDF6154-1E72-4BA0-9864-E0D0F80E21EC}"/>
          </ac:spMkLst>
        </pc:spChg>
        <pc:spChg chg="add mod">
          <ac:chgData name="Ammar Ljubijankic" userId="a00b5204-d72f-418c-8b5e-7555aa3641ec" providerId="ADAL" clId="{540EEA64-C51A-4621-A832-21F1BC562D6D}" dt="2023-01-04T16:00:51.522" v="4527" actId="207"/>
          <ac:spMkLst>
            <pc:docMk/>
            <pc:sldMk cId="1081200937" sldId="257"/>
            <ac:spMk id="3" creationId="{3B6FDA12-8914-4B47-ABE3-1A4FC12D3C1C}"/>
          </ac:spMkLst>
        </pc:spChg>
        <pc:spChg chg="del">
          <ac:chgData name="Ammar Ljubijankic" userId="a00b5204-d72f-418c-8b5e-7555aa3641ec" providerId="ADAL" clId="{540EEA64-C51A-4621-A832-21F1BC562D6D}" dt="2022-12-22T13:03:35.695" v="64"/>
          <ac:spMkLst>
            <pc:docMk/>
            <pc:sldMk cId="1081200937" sldId="257"/>
            <ac:spMk id="3" creationId="{F90C6494-F2C1-4D23-B4BC-9AD061E58CDF}"/>
          </ac:spMkLst>
        </pc:spChg>
        <pc:spChg chg="add del mod">
          <ac:chgData name="Ammar Ljubijankic" userId="a00b5204-d72f-418c-8b5e-7555aa3641ec" providerId="ADAL" clId="{540EEA64-C51A-4621-A832-21F1BC562D6D}" dt="2023-01-12T12:25:05.233" v="12258"/>
          <ac:spMkLst>
            <pc:docMk/>
            <pc:sldMk cId="1081200937" sldId="257"/>
            <ac:spMk id="6" creationId="{DE7F4A01-47C7-44B9-9A52-B227FDB8D62D}"/>
          </ac:spMkLst>
        </pc:spChg>
        <pc:graphicFrameChg chg="add del mod ord">
          <ac:chgData name="Ammar Ljubijankic" userId="a00b5204-d72f-418c-8b5e-7555aa3641ec" providerId="ADAL" clId="{540EEA64-C51A-4621-A832-21F1BC562D6D}" dt="2023-01-12T12:25:03.895" v="12256" actId="478"/>
          <ac:graphicFrameMkLst>
            <pc:docMk/>
            <pc:sldMk cId="1081200937" sldId="257"/>
            <ac:graphicFrameMk id="4" creationId="{C8A8581A-FD78-4971-B4E3-A35AACC2C6FC}"/>
          </ac:graphicFrameMkLst>
        </pc:graphicFrameChg>
        <pc:graphicFrameChg chg="add mod">
          <ac:chgData name="Ammar Ljubijankic" userId="a00b5204-d72f-418c-8b5e-7555aa3641ec" providerId="ADAL" clId="{540EEA64-C51A-4621-A832-21F1BC562D6D}" dt="2023-01-12T12:25:34.747" v="12277" actId="403"/>
          <ac:graphicFrameMkLst>
            <pc:docMk/>
            <pc:sldMk cId="1081200937" sldId="257"/>
            <ac:graphicFrameMk id="7" creationId="{C8A8581A-FD78-4971-B4E3-A35AACC2C6FC}"/>
          </ac:graphicFrameMkLst>
        </pc:graphicFrameChg>
      </pc:sldChg>
      <pc:sldChg chg="addSp delSp modSp new del mod modNotesTx">
        <pc:chgData name="Ammar Ljubijankic" userId="a00b5204-d72f-418c-8b5e-7555aa3641ec" providerId="ADAL" clId="{540EEA64-C51A-4621-A832-21F1BC562D6D}" dt="2023-01-12T12:26:59.997" v="12288" actId="47"/>
        <pc:sldMkLst>
          <pc:docMk/>
          <pc:sldMk cId="1939810192" sldId="258"/>
        </pc:sldMkLst>
        <pc:spChg chg="mod">
          <ac:chgData name="Ammar Ljubijankic" userId="a00b5204-d72f-418c-8b5e-7555aa3641ec" providerId="ADAL" clId="{540EEA64-C51A-4621-A832-21F1BC562D6D}" dt="2023-01-09T14:49:30.589" v="11320" actId="20577"/>
          <ac:spMkLst>
            <pc:docMk/>
            <pc:sldMk cId="1939810192" sldId="258"/>
            <ac:spMk id="2" creationId="{8992C19C-A3C9-484B-B427-1D5AFC12A2A1}"/>
          </ac:spMkLst>
        </pc:spChg>
        <pc:spChg chg="del">
          <ac:chgData name="Ammar Ljubijankic" userId="a00b5204-d72f-418c-8b5e-7555aa3641ec" providerId="ADAL" clId="{540EEA64-C51A-4621-A832-21F1BC562D6D}" dt="2022-12-22T13:05:12.172" v="156"/>
          <ac:spMkLst>
            <pc:docMk/>
            <pc:sldMk cId="1939810192" sldId="258"/>
            <ac:spMk id="3" creationId="{A2980247-56F6-4D12-8497-1CA31FE124CA}"/>
          </ac:spMkLst>
        </pc:spChg>
        <pc:spChg chg="add mod">
          <ac:chgData name="Ammar Ljubijankic" userId="a00b5204-d72f-418c-8b5e-7555aa3641ec" providerId="ADAL" clId="{540EEA64-C51A-4621-A832-21F1BC562D6D}" dt="2023-01-04T16:00:54.139" v="4528"/>
          <ac:spMkLst>
            <pc:docMk/>
            <pc:sldMk cId="1939810192" sldId="258"/>
            <ac:spMk id="4" creationId="{B066D66D-D0F9-419F-99CF-A809CB1D1AEB}"/>
          </ac:spMkLst>
        </pc:spChg>
        <pc:spChg chg="add del mod">
          <ac:chgData name="Ammar Ljubijankic" userId="a00b5204-d72f-418c-8b5e-7555aa3641ec" providerId="ADAL" clId="{540EEA64-C51A-4621-A832-21F1BC562D6D}" dt="2023-01-09T14:39:22.320" v="10781"/>
          <ac:spMkLst>
            <pc:docMk/>
            <pc:sldMk cId="1939810192" sldId="258"/>
            <ac:spMk id="6" creationId="{244EB380-F86F-4EBB-A885-CA68E8E2A533}"/>
          </ac:spMkLst>
        </pc:spChg>
        <pc:graphicFrameChg chg="add mod">
          <ac:chgData name="Ammar Ljubijankic" userId="a00b5204-d72f-418c-8b5e-7555aa3641ec" providerId="ADAL" clId="{540EEA64-C51A-4621-A832-21F1BC562D6D}" dt="2022-12-22T13:05:11.324" v="154"/>
          <ac:graphicFrameMkLst>
            <pc:docMk/>
            <pc:sldMk cId="1939810192" sldId="258"/>
            <ac:graphicFrameMk id="4" creationId="{781A5F60-BB25-40CB-8212-C6366C87D470}"/>
          </ac:graphicFrameMkLst>
        </pc:graphicFrameChg>
        <pc:graphicFrameChg chg="add del mod">
          <ac:chgData name="Ammar Ljubijankic" userId="a00b5204-d72f-418c-8b5e-7555aa3641ec" providerId="ADAL" clId="{540EEA64-C51A-4621-A832-21F1BC562D6D}" dt="2023-01-09T14:39:20.980" v="10779" actId="478"/>
          <ac:graphicFrameMkLst>
            <pc:docMk/>
            <pc:sldMk cId="1939810192" sldId="258"/>
            <ac:graphicFrameMk id="5" creationId="{781A5F60-BB25-40CB-8212-C6366C87D470}"/>
          </ac:graphicFrameMkLst>
        </pc:graphicFrameChg>
        <pc:graphicFrameChg chg="add mod">
          <ac:chgData name="Ammar Ljubijankic" userId="a00b5204-d72f-418c-8b5e-7555aa3641ec" providerId="ADAL" clId="{540EEA64-C51A-4621-A832-21F1BC562D6D}" dt="2023-01-09T14:57:09.900" v="11681" actId="20577"/>
          <ac:graphicFrameMkLst>
            <pc:docMk/>
            <pc:sldMk cId="1939810192" sldId="258"/>
            <ac:graphicFrameMk id="7" creationId="{781A5F60-BB25-40CB-8212-C6366C87D470}"/>
          </ac:graphicFrameMkLst>
        </pc:graphicFrameChg>
      </pc:sldChg>
      <pc:sldChg chg="addSp delSp modSp new mod modClrScheme chgLayout modNotesTx">
        <pc:chgData name="Ammar Ljubijankic" userId="a00b5204-d72f-418c-8b5e-7555aa3641ec" providerId="ADAL" clId="{540EEA64-C51A-4621-A832-21F1BC562D6D}" dt="2023-01-12T15:33:41.828" v="13785" actId="20577"/>
        <pc:sldMkLst>
          <pc:docMk/>
          <pc:sldMk cId="3136133071" sldId="259"/>
        </pc:sldMkLst>
        <pc:spChg chg="mod ord">
          <ac:chgData name="Ammar Ljubijankic" userId="a00b5204-d72f-418c-8b5e-7555aa3641ec" providerId="ADAL" clId="{540EEA64-C51A-4621-A832-21F1BC562D6D}" dt="2023-01-06T13:30:58" v="7754" actId="20577"/>
          <ac:spMkLst>
            <pc:docMk/>
            <pc:sldMk cId="3136133071" sldId="259"/>
            <ac:spMk id="2" creationId="{7389FEF0-0074-40CE-8B82-EF6E4FB74860}"/>
          </ac:spMkLst>
        </pc:spChg>
        <pc:spChg chg="del mod ord">
          <ac:chgData name="Ammar Ljubijankic" userId="a00b5204-d72f-418c-8b5e-7555aa3641ec" providerId="ADAL" clId="{540EEA64-C51A-4621-A832-21F1BC562D6D}" dt="2022-12-22T14:21:05.976" v="1324" actId="700"/>
          <ac:spMkLst>
            <pc:docMk/>
            <pc:sldMk cId="3136133071" sldId="259"/>
            <ac:spMk id="3" creationId="{AB25D3CD-CBE8-41F8-A0DE-15E02B3574A5}"/>
          </ac:spMkLst>
        </pc:spChg>
        <pc:spChg chg="add del mod ord">
          <ac:chgData name="Ammar Ljubijankic" userId="a00b5204-d72f-418c-8b5e-7555aa3641ec" providerId="ADAL" clId="{540EEA64-C51A-4621-A832-21F1BC562D6D}" dt="2022-12-22T15:07:10.071" v="1631"/>
          <ac:spMkLst>
            <pc:docMk/>
            <pc:sldMk cId="3136133071" sldId="259"/>
            <ac:spMk id="4" creationId="{02E4F9A0-8EE8-47BD-ADA5-FD35656BA319}"/>
          </ac:spMkLst>
        </pc:spChg>
        <pc:spChg chg="add del mod">
          <ac:chgData name="Ammar Ljubijankic" userId="a00b5204-d72f-418c-8b5e-7555aa3641ec" providerId="ADAL" clId="{540EEA64-C51A-4621-A832-21F1BC562D6D}" dt="2022-12-23T13:25:14.636" v="3114"/>
          <ac:spMkLst>
            <pc:docMk/>
            <pc:sldMk cId="3136133071" sldId="259"/>
            <ac:spMk id="4" creationId="{0B4270E1-9D1D-43F3-9FE0-FD4CC11E4C2A}"/>
          </ac:spMkLst>
        </pc:spChg>
        <pc:spChg chg="add del mod">
          <ac:chgData name="Ammar Ljubijankic" userId="a00b5204-d72f-418c-8b5e-7555aa3641ec" providerId="ADAL" clId="{540EEA64-C51A-4621-A832-21F1BC562D6D}" dt="2023-01-12T14:06:07.864" v="13644"/>
          <ac:spMkLst>
            <pc:docMk/>
            <pc:sldMk cId="3136133071" sldId="259"/>
            <ac:spMk id="4" creationId="{9DFDFC6C-E3D6-4976-A93C-51C6FC5D61EB}"/>
          </ac:spMkLst>
        </pc:spChg>
        <pc:spChg chg="add mod ord">
          <ac:chgData name="Ammar Ljubijankic" userId="a00b5204-d72f-418c-8b5e-7555aa3641ec" providerId="ADAL" clId="{540EEA64-C51A-4621-A832-21F1BC562D6D}" dt="2023-01-12T15:33:41.828" v="13785" actId="20577"/>
          <ac:spMkLst>
            <pc:docMk/>
            <pc:sldMk cId="3136133071" sldId="259"/>
            <ac:spMk id="5" creationId="{EB1678EB-2C75-4668-99CE-22280194724A}"/>
          </ac:spMkLst>
        </pc:spChg>
        <pc:spChg chg="add mod">
          <ac:chgData name="Ammar Ljubijankic" userId="a00b5204-d72f-418c-8b5e-7555aa3641ec" providerId="ADAL" clId="{540EEA64-C51A-4621-A832-21F1BC562D6D}" dt="2023-01-04T16:00:55.289" v="4529"/>
          <ac:spMkLst>
            <pc:docMk/>
            <pc:sldMk cId="3136133071" sldId="259"/>
            <ac:spMk id="6" creationId="{49A122BF-92D8-4424-9EF8-1C0BA64B4830}"/>
          </ac:spMkLst>
        </pc:spChg>
        <pc:spChg chg="add del mod">
          <ac:chgData name="Ammar Ljubijankic" userId="a00b5204-d72f-418c-8b5e-7555aa3641ec" providerId="ADAL" clId="{540EEA64-C51A-4621-A832-21F1BC562D6D}" dt="2023-01-12T14:07:12.251" v="13661"/>
          <ac:spMkLst>
            <pc:docMk/>
            <pc:sldMk cId="3136133071" sldId="259"/>
            <ac:spMk id="10" creationId="{D42596CA-A3DE-4BF9-88D3-070008443C41}"/>
          </ac:spMkLst>
        </pc:spChg>
        <pc:graphicFrameChg chg="add mod">
          <ac:chgData name="Ammar Ljubijankic" userId="a00b5204-d72f-418c-8b5e-7555aa3641ec" providerId="ADAL" clId="{540EEA64-C51A-4621-A832-21F1BC562D6D}" dt="2022-12-22T14:32:09.394" v="1629"/>
          <ac:graphicFrameMkLst>
            <pc:docMk/>
            <pc:sldMk cId="3136133071" sldId="259"/>
            <ac:graphicFrameMk id="6" creationId="{A7A82BCE-B429-4175-B015-69E3DEB044F0}"/>
          </ac:graphicFrameMkLst>
        </pc:graphicFrameChg>
        <pc:graphicFrameChg chg="add del mod">
          <ac:chgData name="Ammar Ljubijankic" userId="a00b5204-d72f-418c-8b5e-7555aa3641ec" providerId="ADAL" clId="{540EEA64-C51A-4621-A832-21F1BC562D6D}" dt="2022-12-23T13:25:12.436" v="3109" actId="478"/>
          <ac:graphicFrameMkLst>
            <pc:docMk/>
            <pc:sldMk cId="3136133071" sldId="259"/>
            <ac:graphicFrameMk id="7" creationId="{DE3293CF-E542-46A0-8059-1CB8F5360B80}"/>
          </ac:graphicFrameMkLst>
        </pc:graphicFrameChg>
        <pc:graphicFrameChg chg="add mod">
          <ac:chgData name="Ammar Ljubijankic" userId="a00b5204-d72f-418c-8b5e-7555aa3641ec" providerId="ADAL" clId="{540EEA64-C51A-4621-A832-21F1BC562D6D}" dt="2022-12-22T15:50:11.649" v="1765"/>
          <ac:graphicFrameMkLst>
            <pc:docMk/>
            <pc:sldMk cId="3136133071" sldId="259"/>
            <ac:graphicFrameMk id="8" creationId="{A7A82BCE-B429-4175-B015-69E3DEB044F0}"/>
          </ac:graphicFrameMkLst>
        </pc:graphicFrameChg>
        <pc:graphicFrameChg chg="add del mod">
          <ac:chgData name="Ammar Ljubijankic" userId="a00b5204-d72f-418c-8b5e-7555aa3641ec" providerId="ADAL" clId="{540EEA64-C51A-4621-A832-21F1BC562D6D}" dt="2023-01-12T14:07:10.963" v="13659" actId="478"/>
          <ac:graphicFrameMkLst>
            <pc:docMk/>
            <pc:sldMk cId="3136133071" sldId="259"/>
            <ac:graphicFrameMk id="8" creationId="{DE3293CF-E542-46A0-8059-1CB8F5360B80}"/>
          </ac:graphicFrameMkLst>
        </pc:graphicFrameChg>
        <pc:graphicFrameChg chg="add del mod">
          <ac:chgData name="Ammar Ljubijankic" userId="a00b5204-d72f-418c-8b5e-7555aa3641ec" providerId="ADAL" clId="{540EEA64-C51A-4621-A832-21F1BC562D6D}" dt="2023-01-12T14:06:05.207" v="13642" actId="478"/>
          <ac:graphicFrameMkLst>
            <pc:docMk/>
            <pc:sldMk cId="3136133071" sldId="259"/>
            <ac:graphicFrameMk id="9" creationId="{DE3293CF-E542-46A0-8059-1CB8F5360B80}"/>
          </ac:graphicFrameMkLst>
        </pc:graphicFrameChg>
        <pc:graphicFrameChg chg="add mod">
          <ac:chgData name="Ammar Ljubijankic" userId="a00b5204-d72f-418c-8b5e-7555aa3641ec" providerId="ADAL" clId="{540EEA64-C51A-4621-A832-21F1BC562D6D}" dt="2023-01-12T14:21:31.224" v="13697" actId="20577"/>
          <ac:graphicFrameMkLst>
            <pc:docMk/>
            <pc:sldMk cId="3136133071" sldId="259"/>
            <ac:graphicFrameMk id="11" creationId="{DE3293CF-E542-46A0-8059-1CB8F5360B80}"/>
          </ac:graphicFrameMkLst>
        </pc:graphicFrameChg>
      </pc:sldChg>
      <pc:sldChg chg="addSp delSp modSp add mod">
        <pc:chgData name="Ammar Ljubijankic" userId="a00b5204-d72f-418c-8b5e-7555aa3641ec" providerId="ADAL" clId="{540EEA64-C51A-4621-A832-21F1BC562D6D}" dt="2023-01-12T14:47:52.171" v="13759" actId="27918"/>
        <pc:sldMkLst>
          <pc:docMk/>
          <pc:sldMk cId="24189730" sldId="260"/>
        </pc:sldMkLst>
        <pc:spChg chg="mod">
          <ac:chgData name="Ammar Ljubijankic" userId="a00b5204-d72f-418c-8b5e-7555aa3641ec" providerId="ADAL" clId="{540EEA64-C51A-4621-A832-21F1BC562D6D}" dt="2023-01-12T14:22:55.304" v="13751" actId="20577"/>
          <ac:spMkLst>
            <pc:docMk/>
            <pc:sldMk cId="24189730" sldId="260"/>
            <ac:spMk id="2" creationId="{7389FEF0-0074-40CE-8B82-EF6E4FB74860}"/>
          </ac:spMkLst>
        </pc:spChg>
        <pc:spChg chg="add del mod">
          <ac:chgData name="Ammar Ljubijankic" userId="a00b5204-d72f-418c-8b5e-7555aa3641ec" providerId="ADAL" clId="{540EEA64-C51A-4621-A832-21F1BC562D6D}" dt="2022-12-22T15:50:54.741" v="1781"/>
          <ac:spMkLst>
            <pc:docMk/>
            <pc:sldMk cId="24189730" sldId="260"/>
            <ac:spMk id="4" creationId="{29064483-6E3A-4962-82DC-E74F4C2FA49D}"/>
          </ac:spMkLst>
        </pc:spChg>
        <pc:spChg chg="add del mod">
          <ac:chgData name="Ammar Ljubijankic" userId="a00b5204-d72f-418c-8b5e-7555aa3641ec" providerId="ADAL" clId="{540EEA64-C51A-4621-A832-21F1BC562D6D}" dt="2023-01-12T14:21:02.856" v="13673"/>
          <ac:spMkLst>
            <pc:docMk/>
            <pc:sldMk cId="24189730" sldId="260"/>
            <ac:spMk id="4" creationId="{7916867F-4AF1-4529-9E0E-08A81A278ED8}"/>
          </ac:spMkLst>
        </pc:spChg>
        <pc:spChg chg="mod">
          <ac:chgData name="Ammar Ljubijankic" userId="a00b5204-d72f-418c-8b5e-7555aa3641ec" providerId="ADAL" clId="{540EEA64-C51A-4621-A832-21F1BC562D6D}" dt="2023-01-11T13:58:02.238" v="11770" actId="20577"/>
          <ac:spMkLst>
            <pc:docMk/>
            <pc:sldMk cId="24189730" sldId="260"/>
            <ac:spMk id="5" creationId="{EB1678EB-2C75-4668-99CE-22280194724A}"/>
          </ac:spMkLst>
        </pc:spChg>
        <pc:spChg chg="add mod">
          <ac:chgData name="Ammar Ljubijankic" userId="a00b5204-d72f-418c-8b5e-7555aa3641ec" providerId="ADAL" clId="{540EEA64-C51A-4621-A832-21F1BC562D6D}" dt="2023-01-04T16:00:58.512" v="4531"/>
          <ac:spMkLst>
            <pc:docMk/>
            <pc:sldMk cId="24189730" sldId="260"/>
            <ac:spMk id="6" creationId="{2A188B98-CFE5-4351-8CF4-2707BE2C2176}"/>
          </ac:spMkLst>
        </pc:spChg>
        <pc:graphicFrameChg chg="del">
          <ac:chgData name="Ammar Ljubijankic" userId="a00b5204-d72f-418c-8b5e-7555aa3641ec" providerId="ADAL" clId="{540EEA64-C51A-4621-A832-21F1BC562D6D}" dt="2022-12-22T15:50:52.938" v="1779" actId="478"/>
          <ac:graphicFrameMkLst>
            <pc:docMk/>
            <pc:sldMk cId="24189730" sldId="260"/>
            <ac:graphicFrameMk id="7" creationId="{DE3293CF-E542-46A0-8059-1CB8F5360B80}"/>
          </ac:graphicFrameMkLst>
        </pc:graphicFrameChg>
        <pc:graphicFrameChg chg="add del mod">
          <ac:chgData name="Ammar Ljubijankic" userId="a00b5204-d72f-418c-8b5e-7555aa3641ec" providerId="ADAL" clId="{540EEA64-C51A-4621-A832-21F1BC562D6D}" dt="2023-01-12T14:20:59.630" v="13671" actId="478"/>
          <ac:graphicFrameMkLst>
            <pc:docMk/>
            <pc:sldMk cId="24189730" sldId="260"/>
            <ac:graphicFrameMk id="8" creationId="{E9F9F476-8D7C-4B35-B83F-4E898167A44F}"/>
          </ac:graphicFrameMkLst>
        </pc:graphicFrameChg>
        <pc:graphicFrameChg chg="add mod">
          <ac:chgData name="Ammar Ljubijankic" userId="a00b5204-d72f-418c-8b5e-7555aa3641ec" providerId="ADAL" clId="{540EEA64-C51A-4621-A832-21F1BC562D6D}" dt="2023-01-12T14:22:22.189" v="13701" actId="207"/>
          <ac:graphicFrameMkLst>
            <pc:docMk/>
            <pc:sldMk cId="24189730" sldId="260"/>
            <ac:graphicFrameMk id="9" creationId="{F2FB654C-65F1-4FF3-996B-531B98E1B80A}"/>
          </ac:graphicFrameMkLst>
        </pc:graphicFrameChg>
      </pc:sldChg>
      <pc:sldChg chg="addSp delSp modSp new del mod modClrScheme chgLayout modNotesTx">
        <pc:chgData name="Ammar Ljubijankic" userId="a00b5204-d72f-418c-8b5e-7555aa3641ec" providerId="ADAL" clId="{540EEA64-C51A-4621-A832-21F1BC562D6D}" dt="2023-01-12T14:25:39.853" v="13754" actId="47"/>
        <pc:sldMkLst>
          <pc:docMk/>
          <pc:sldMk cId="2354753383" sldId="261"/>
        </pc:sldMkLst>
        <pc:spChg chg="del mod ord">
          <ac:chgData name="Ammar Ljubijankic" userId="a00b5204-d72f-418c-8b5e-7555aa3641ec" providerId="ADAL" clId="{540EEA64-C51A-4621-A832-21F1BC562D6D}" dt="2022-12-23T14:28:15.359" v="3300" actId="700"/>
          <ac:spMkLst>
            <pc:docMk/>
            <pc:sldMk cId="2354753383" sldId="261"/>
            <ac:spMk id="2" creationId="{06D0171D-5CAD-47D2-AFEA-FE1E2BE9D94A}"/>
          </ac:spMkLst>
        </pc:spChg>
        <pc:spChg chg="del mod ord">
          <ac:chgData name="Ammar Ljubijankic" userId="a00b5204-d72f-418c-8b5e-7555aa3641ec" providerId="ADAL" clId="{540EEA64-C51A-4621-A832-21F1BC562D6D}" dt="2022-12-23T14:28:15.359" v="3300" actId="700"/>
          <ac:spMkLst>
            <pc:docMk/>
            <pc:sldMk cId="2354753383" sldId="261"/>
            <ac:spMk id="3" creationId="{74127B72-37C0-470F-BBBC-6845315C6B05}"/>
          </ac:spMkLst>
        </pc:spChg>
        <pc:spChg chg="mod ord">
          <ac:chgData name="Ammar Ljubijankic" userId="a00b5204-d72f-418c-8b5e-7555aa3641ec" providerId="ADAL" clId="{540EEA64-C51A-4621-A832-21F1BC562D6D}" dt="2023-01-11T14:05:23.431" v="11911" actId="27636"/>
          <ac:spMkLst>
            <pc:docMk/>
            <pc:sldMk cId="2354753383" sldId="261"/>
            <ac:spMk id="4" creationId="{90094C3F-47D3-4640-BB11-9D132B8C3C53}"/>
          </ac:spMkLst>
        </pc:spChg>
        <pc:spChg chg="add mod">
          <ac:chgData name="Ammar Ljubijankic" userId="a00b5204-d72f-418c-8b5e-7555aa3641ec" providerId="ADAL" clId="{540EEA64-C51A-4621-A832-21F1BC562D6D}" dt="2023-01-04T16:01:35.214" v="4595" actId="20577"/>
          <ac:spMkLst>
            <pc:docMk/>
            <pc:sldMk cId="2354753383" sldId="261"/>
            <ac:spMk id="5" creationId="{C6A3F50C-A361-470C-9717-E3E264C69367}"/>
          </ac:spMkLst>
        </pc:spChg>
        <pc:spChg chg="add del mod ord">
          <ac:chgData name="Ammar Ljubijankic" userId="a00b5204-d72f-418c-8b5e-7555aa3641ec" providerId="ADAL" clId="{540EEA64-C51A-4621-A832-21F1BC562D6D}" dt="2022-12-23T14:28:19.278" v="3301" actId="700"/>
          <ac:spMkLst>
            <pc:docMk/>
            <pc:sldMk cId="2354753383" sldId="261"/>
            <ac:spMk id="5" creationId="{F7B3F3E2-00C4-45D1-870A-E848E371DC99}"/>
          </ac:spMkLst>
        </pc:spChg>
        <pc:spChg chg="add mod ord">
          <ac:chgData name="Ammar Ljubijankic" userId="a00b5204-d72f-418c-8b5e-7555aa3641ec" providerId="ADAL" clId="{540EEA64-C51A-4621-A832-21F1BC562D6D}" dt="2023-01-09T12:55:07.175" v="10479" actId="20577"/>
          <ac:spMkLst>
            <pc:docMk/>
            <pc:sldMk cId="2354753383" sldId="261"/>
            <ac:spMk id="6" creationId="{4A738471-722F-4D3A-B04B-5FD494B9EB72}"/>
          </ac:spMkLst>
        </pc:spChg>
      </pc:sldChg>
      <pc:sldChg chg="addSp delSp modSp new del mod ord modNotesTx">
        <pc:chgData name="Ammar Ljubijankic" userId="a00b5204-d72f-418c-8b5e-7555aa3641ec" providerId="ADAL" clId="{540EEA64-C51A-4621-A832-21F1BC562D6D}" dt="2023-01-11T16:05:03.328" v="12042" actId="47"/>
        <pc:sldMkLst>
          <pc:docMk/>
          <pc:sldMk cId="933122035" sldId="262"/>
        </pc:sldMkLst>
        <pc:spChg chg="mod">
          <ac:chgData name="Ammar Ljubijankic" userId="a00b5204-d72f-418c-8b5e-7555aa3641ec" providerId="ADAL" clId="{540EEA64-C51A-4621-A832-21F1BC562D6D}" dt="2023-01-05T13:51:12.162" v="5597" actId="20577"/>
          <ac:spMkLst>
            <pc:docMk/>
            <pc:sldMk cId="933122035" sldId="262"/>
            <ac:spMk id="2" creationId="{3C058284-3CFF-4015-96E7-69DA19E1FFD7}"/>
          </ac:spMkLst>
        </pc:spChg>
        <pc:spChg chg="del mod">
          <ac:chgData name="Ammar Ljubijankic" userId="a00b5204-d72f-418c-8b5e-7555aa3641ec" providerId="ADAL" clId="{540EEA64-C51A-4621-A832-21F1BC562D6D}" dt="2022-12-23T13:20:23.138" v="2472"/>
          <ac:spMkLst>
            <pc:docMk/>
            <pc:sldMk cId="933122035" sldId="262"/>
            <ac:spMk id="3" creationId="{D88F069D-5EB5-4E1B-B41E-644A01F73ED8}"/>
          </ac:spMkLst>
        </pc:spChg>
        <pc:spChg chg="mod">
          <ac:chgData name="Ammar Ljubijankic" userId="a00b5204-d72f-418c-8b5e-7555aa3641ec" providerId="ADAL" clId="{540EEA64-C51A-4621-A832-21F1BC562D6D}" dt="2023-01-05T13:51:54.476" v="5663" actId="20577"/>
          <ac:spMkLst>
            <pc:docMk/>
            <pc:sldMk cId="933122035" sldId="262"/>
            <ac:spMk id="4" creationId="{4FE9AC03-D1B9-4575-9871-CD34F629E1B9}"/>
          </ac:spMkLst>
        </pc:spChg>
        <pc:spChg chg="add mod">
          <ac:chgData name="Ammar Ljubijankic" userId="a00b5204-d72f-418c-8b5e-7555aa3641ec" providerId="ADAL" clId="{540EEA64-C51A-4621-A832-21F1BC562D6D}" dt="2023-01-04T16:00:56.656" v="4530"/>
          <ac:spMkLst>
            <pc:docMk/>
            <pc:sldMk cId="933122035" sldId="262"/>
            <ac:spMk id="5" creationId="{5468E8B5-D969-4925-9432-D28149F0E676}"/>
          </ac:spMkLst>
        </pc:spChg>
        <pc:spChg chg="add del mod">
          <ac:chgData name="Ammar Ljubijankic" userId="a00b5204-d72f-418c-8b5e-7555aa3641ec" providerId="ADAL" clId="{540EEA64-C51A-4621-A832-21F1BC562D6D}" dt="2022-12-23T13:25:51.862" v="3117"/>
          <ac:spMkLst>
            <pc:docMk/>
            <pc:sldMk cId="933122035" sldId="262"/>
            <ac:spMk id="9" creationId="{9EFB2920-3210-4D9B-9E4F-5CE23397D2F7}"/>
          </ac:spMkLst>
        </pc:spChg>
        <pc:graphicFrameChg chg="add mod">
          <ac:chgData name="Ammar Ljubijankic" userId="a00b5204-d72f-418c-8b5e-7555aa3641ec" providerId="ADAL" clId="{540EEA64-C51A-4621-A832-21F1BC562D6D}" dt="2022-12-23T13:20:16.524" v="2466"/>
          <ac:graphicFrameMkLst>
            <pc:docMk/>
            <pc:sldMk cId="933122035" sldId="262"/>
            <ac:graphicFrameMk id="5" creationId="{9411C8FC-0916-4E48-83B2-CEA004E792D7}"/>
          </ac:graphicFrameMkLst>
        </pc:graphicFrameChg>
        <pc:graphicFrameChg chg="add mod">
          <ac:chgData name="Ammar Ljubijankic" userId="a00b5204-d72f-418c-8b5e-7555aa3641ec" providerId="ADAL" clId="{540EEA64-C51A-4621-A832-21F1BC562D6D}" dt="2022-12-23T13:20:18.937" v="2469"/>
          <ac:graphicFrameMkLst>
            <pc:docMk/>
            <pc:sldMk cId="933122035" sldId="262"/>
            <ac:graphicFrameMk id="6" creationId="{9411C8FC-0916-4E48-83B2-CEA004E792D7}"/>
          </ac:graphicFrameMkLst>
        </pc:graphicFrameChg>
        <pc:graphicFrameChg chg="add del mod">
          <ac:chgData name="Ammar Ljubijankic" userId="a00b5204-d72f-418c-8b5e-7555aa3641ec" providerId="ADAL" clId="{540EEA64-C51A-4621-A832-21F1BC562D6D}" dt="2022-12-23T13:25:50.861" v="3115" actId="478"/>
          <ac:graphicFrameMkLst>
            <pc:docMk/>
            <pc:sldMk cId="933122035" sldId="262"/>
            <ac:graphicFrameMk id="7" creationId="{9411C8FC-0916-4E48-83B2-CEA004E792D7}"/>
          </ac:graphicFrameMkLst>
        </pc:graphicFrameChg>
        <pc:graphicFrameChg chg="add mod">
          <ac:chgData name="Ammar Ljubijankic" userId="a00b5204-d72f-418c-8b5e-7555aa3641ec" providerId="ADAL" clId="{540EEA64-C51A-4621-A832-21F1BC562D6D}" dt="2023-01-11T13:59:53.126" v="11890" actId="403"/>
          <ac:graphicFrameMkLst>
            <pc:docMk/>
            <pc:sldMk cId="933122035" sldId="262"/>
            <ac:graphicFrameMk id="10" creationId="{9411C8FC-0916-4E48-83B2-CEA004E792D7}"/>
          </ac:graphicFrameMkLst>
        </pc:graphicFrameChg>
      </pc:sldChg>
      <pc:sldChg chg="addSp delSp modSp new del mod modClrScheme addCm modCm chgLayout modNotesTx">
        <pc:chgData name="Ammar Ljubijankic" userId="a00b5204-d72f-418c-8b5e-7555aa3641ec" providerId="ADAL" clId="{540EEA64-C51A-4621-A832-21F1BC562D6D}" dt="2023-01-11T16:04:54.267" v="12040" actId="47"/>
        <pc:sldMkLst>
          <pc:docMk/>
          <pc:sldMk cId="343650028" sldId="263"/>
        </pc:sldMkLst>
        <pc:spChg chg="mod ord">
          <ac:chgData name="Ammar Ljubijankic" userId="a00b5204-d72f-418c-8b5e-7555aa3641ec" providerId="ADAL" clId="{540EEA64-C51A-4621-A832-21F1BC562D6D}" dt="2023-01-09T13:57:36.023" v="10711" actId="20577"/>
          <ac:spMkLst>
            <pc:docMk/>
            <pc:sldMk cId="343650028" sldId="263"/>
            <ac:spMk id="2" creationId="{20FBCA0E-EB6F-4A73-A130-3EF43FDA7C82}"/>
          </ac:spMkLst>
        </pc:spChg>
        <pc:spChg chg="add del mod ord">
          <ac:chgData name="Ammar Ljubijankic" userId="a00b5204-d72f-418c-8b5e-7555aa3641ec" providerId="ADAL" clId="{540EEA64-C51A-4621-A832-21F1BC562D6D}" dt="2023-01-04T15:57:48.091" v="4043" actId="700"/>
          <ac:spMkLst>
            <pc:docMk/>
            <pc:sldMk cId="343650028" sldId="263"/>
            <ac:spMk id="3" creationId="{A737F311-66AD-4CEF-A530-5EB6F64E4E25}"/>
          </ac:spMkLst>
        </pc:spChg>
        <pc:spChg chg="add del mod">
          <ac:chgData name="Ammar Ljubijankic" userId="a00b5204-d72f-418c-8b5e-7555aa3641ec" providerId="ADAL" clId="{540EEA64-C51A-4621-A832-21F1BC562D6D}" dt="2023-01-06T11:42:02.065" v="7166"/>
          <ac:spMkLst>
            <pc:docMk/>
            <pc:sldMk cId="343650028" sldId="263"/>
            <ac:spMk id="4" creationId="{1ECABA71-D8EB-49B7-8E1E-F912D0C7FC90}"/>
          </ac:spMkLst>
        </pc:spChg>
        <pc:spChg chg="del">
          <ac:chgData name="Ammar Ljubijankic" userId="a00b5204-d72f-418c-8b5e-7555aa3641ec" providerId="ADAL" clId="{540EEA64-C51A-4621-A832-21F1BC562D6D}" dt="2023-01-04T15:57:48.091" v="4043" actId="700"/>
          <ac:spMkLst>
            <pc:docMk/>
            <pc:sldMk cId="343650028" sldId="263"/>
            <ac:spMk id="4" creationId="{2F83065C-0669-446D-81EF-0FD0BB32ED0E}"/>
          </ac:spMkLst>
        </pc:spChg>
        <pc:spChg chg="add del mod ord">
          <ac:chgData name="Ammar Ljubijankic" userId="a00b5204-d72f-418c-8b5e-7555aa3641ec" providerId="ADAL" clId="{540EEA64-C51A-4621-A832-21F1BC562D6D}" dt="2023-01-04T15:57:48.979" v="4045"/>
          <ac:spMkLst>
            <pc:docMk/>
            <pc:sldMk cId="343650028" sldId="263"/>
            <ac:spMk id="6" creationId="{E3E7A6F6-057C-4738-924F-296F9384E25E}"/>
          </ac:spMkLst>
        </pc:spChg>
        <pc:spChg chg="add mod">
          <ac:chgData name="Ammar Ljubijankic" userId="a00b5204-d72f-418c-8b5e-7555aa3641ec" providerId="ADAL" clId="{540EEA64-C51A-4621-A832-21F1BC562D6D}" dt="2023-01-04T16:01:55.559" v="4629" actId="20577"/>
          <ac:spMkLst>
            <pc:docMk/>
            <pc:sldMk cId="343650028" sldId="263"/>
            <ac:spMk id="8" creationId="{C0BB2580-6A34-45EE-A200-2F6E11D642F1}"/>
          </ac:spMkLst>
        </pc:spChg>
        <pc:graphicFrameChg chg="add mod">
          <ac:chgData name="Ammar Ljubijankic" userId="a00b5204-d72f-418c-8b5e-7555aa3641ec" providerId="ADAL" clId="{540EEA64-C51A-4621-A832-21F1BC562D6D}" dt="2023-01-04T15:57:42.512" v="4042"/>
          <ac:graphicFrameMkLst>
            <pc:docMk/>
            <pc:sldMk cId="343650028" sldId="263"/>
            <ac:graphicFrameMk id="5" creationId="{227602D3-3BFE-461A-AC73-B24819A3BEB7}"/>
          </ac:graphicFrameMkLst>
        </pc:graphicFrameChg>
        <pc:graphicFrameChg chg="add del mod">
          <ac:chgData name="Ammar Ljubijankic" userId="a00b5204-d72f-418c-8b5e-7555aa3641ec" providerId="ADAL" clId="{540EEA64-C51A-4621-A832-21F1BC562D6D}" dt="2023-01-06T11:42:00.495" v="7164" actId="478"/>
          <ac:graphicFrameMkLst>
            <pc:docMk/>
            <pc:sldMk cId="343650028" sldId="263"/>
            <ac:graphicFrameMk id="7" creationId="{227602D3-3BFE-461A-AC73-B24819A3BEB7}"/>
          </ac:graphicFrameMkLst>
        </pc:graphicFrameChg>
        <pc:graphicFrameChg chg="add mod">
          <ac:chgData name="Ammar Ljubijankic" userId="a00b5204-d72f-418c-8b5e-7555aa3641ec" providerId="ADAL" clId="{540EEA64-C51A-4621-A832-21F1BC562D6D}" dt="2023-01-06T11:42:10.522" v="7168"/>
          <ac:graphicFrameMkLst>
            <pc:docMk/>
            <pc:sldMk cId="343650028" sldId="263"/>
            <ac:graphicFrameMk id="9" creationId="{227602D3-3BFE-461A-AC73-B24819A3BEB7}"/>
          </ac:graphicFrameMkLst>
        </pc:graphicFrameChg>
      </pc:sldChg>
      <pc:sldChg chg="addSp modSp new del mod">
        <pc:chgData name="Ammar Ljubijankic" userId="a00b5204-d72f-418c-8b5e-7555aa3641ec" providerId="ADAL" clId="{540EEA64-C51A-4621-A832-21F1BC562D6D}" dt="2023-01-09T12:54:03.923" v="10403" actId="47"/>
        <pc:sldMkLst>
          <pc:docMk/>
          <pc:sldMk cId="1792016163" sldId="264"/>
        </pc:sldMkLst>
        <pc:spChg chg="mod">
          <ac:chgData name="Ammar Ljubijankic" userId="a00b5204-d72f-418c-8b5e-7555aa3641ec" providerId="ADAL" clId="{540EEA64-C51A-4621-A832-21F1BC562D6D}" dt="2022-12-23T11:55:38.219" v="2438" actId="20577"/>
          <ac:spMkLst>
            <pc:docMk/>
            <pc:sldMk cId="1792016163" sldId="264"/>
            <ac:spMk id="2" creationId="{8D1AADCC-6AEB-4DAB-8BB7-80D0DC52C85D}"/>
          </ac:spMkLst>
        </pc:spChg>
        <pc:spChg chg="add mod">
          <ac:chgData name="Ammar Ljubijankic" userId="a00b5204-d72f-418c-8b5e-7555aa3641ec" providerId="ADAL" clId="{540EEA64-C51A-4621-A832-21F1BC562D6D}" dt="2023-01-04T16:01:40.024" v="4597"/>
          <ac:spMkLst>
            <pc:docMk/>
            <pc:sldMk cId="1792016163" sldId="264"/>
            <ac:spMk id="5" creationId="{6249D0E2-58FD-49CA-92DE-8463C4F0612E}"/>
          </ac:spMkLst>
        </pc:spChg>
      </pc:sldChg>
      <pc:sldChg chg="addSp modSp new del mod addCm modCm modNotesTx">
        <pc:chgData name="Ammar Ljubijankic" userId="a00b5204-d72f-418c-8b5e-7555aa3641ec" providerId="ADAL" clId="{540EEA64-C51A-4621-A832-21F1BC562D6D}" dt="2023-01-09T12:56:38.279" v="10540" actId="2696"/>
        <pc:sldMkLst>
          <pc:docMk/>
          <pc:sldMk cId="3318310154" sldId="265"/>
        </pc:sldMkLst>
        <pc:spChg chg="mod">
          <ac:chgData name="Ammar Ljubijankic" userId="a00b5204-d72f-418c-8b5e-7555aa3641ec" providerId="ADAL" clId="{540EEA64-C51A-4621-A832-21F1BC562D6D}" dt="2023-01-09T12:51:03.655" v="10281" actId="20577"/>
          <ac:spMkLst>
            <pc:docMk/>
            <pc:sldMk cId="3318310154" sldId="265"/>
            <ac:spMk id="2" creationId="{F7B9CE61-B073-4263-AC19-5D71AB79D2BC}"/>
          </ac:spMkLst>
        </pc:spChg>
        <pc:spChg chg="mod">
          <ac:chgData name="Ammar Ljubijankic" userId="a00b5204-d72f-418c-8b5e-7555aa3641ec" providerId="ADAL" clId="{540EEA64-C51A-4621-A832-21F1BC562D6D}" dt="2023-01-09T12:56:34.397" v="10538" actId="21"/>
          <ac:spMkLst>
            <pc:docMk/>
            <pc:sldMk cId="3318310154" sldId="265"/>
            <ac:spMk id="3" creationId="{08E2A6D4-1EFC-4063-B2AE-DBC8629E99E7}"/>
          </ac:spMkLst>
        </pc:spChg>
        <pc:spChg chg="add mod">
          <ac:chgData name="Ammar Ljubijankic" userId="a00b5204-d72f-418c-8b5e-7555aa3641ec" providerId="ADAL" clId="{540EEA64-C51A-4621-A832-21F1BC562D6D}" dt="2023-01-04T16:01:38.471" v="4596"/>
          <ac:spMkLst>
            <pc:docMk/>
            <pc:sldMk cId="3318310154" sldId="265"/>
            <ac:spMk id="4" creationId="{3D6D30B4-7820-4E09-8B01-4FACB7C2B90E}"/>
          </ac:spMkLst>
        </pc:spChg>
      </pc:sldChg>
      <pc:sldChg chg="addSp delSp modSp new del mod modNotesTx">
        <pc:chgData name="Ammar Ljubijankic" userId="a00b5204-d72f-418c-8b5e-7555aa3641ec" providerId="ADAL" clId="{540EEA64-C51A-4621-A832-21F1BC562D6D}" dt="2023-01-11T16:05:02.420" v="12041" actId="47"/>
        <pc:sldMkLst>
          <pc:docMk/>
          <pc:sldMk cId="1389166271" sldId="266"/>
        </pc:sldMkLst>
        <pc:spChg chg="mod">
          <ac:chgData name="Ammar Ljubijankic" userId="a00b5204-d72f-418c-8b5e-7555aa3641ec" providerId="ADAL" clId="{540EEA64-C51A-4621-A832-21F1BC562D6D}" dt="2023-01-11T13:58:51.053" v="11863" actId="20577"/>
          <ac:spMkLst>
            <pc:docMk/>
            <pc:sldMk cId="1389166271" sldId="266"/>
            <ac:spMk id="2" creationId="{206989E3-D81C-4FCC-B9A9-0719837AD440}"/>
          </ac:spMkLst>
        </pc:spChg>
        <pc:spChg chg="del">
          <ac:chgData name="Ammar Ljubijankic" userId="a00b5204-d72f-418c-8b5e-7555aa3641ec" providerId="ADAL" clId="{540EEA64-C51A-4621-A832-21F1BC562D6D}" dt="2023-01-05T13:58:37.249" v="6104"/>
          <ac:spMkLst>
            <pc:docMk/>
            <pc:sldMk cId="1389166271" sldId="266"/>
            <ac:spMk id="3" creationId="{754DE68E-E7D7-4C6B-8007-84232E923D98}"/>
          </ac:spMkLst>
        </pc:spChg>
        <pc:spChg chg="mod">
          <ac:chgData name="Ammar Ljubijankic" userId="a00b5204-d72f-418c-8b5e-7555aa3641ec" providerId="ADAL" clId="{540EEA64-C51A-4621-A832-21F1BC562D6D}" dt="2023-01-11T13:59:16.334" v="11872" actId="255"/>
          <ac:spMkLst>
            <pc:docMk/>
            <pc:sldMk cId="1389166271" sldId="266"/>
            <ac:spMk id="4" creationId="{5355BDF4-2A3C-407D-89C1-1B54A09C5072}"/>
          </ac:spMkLst>
        </pc:spChg>
        <pc:graphicFrameChg chg="add mod">
          <ac:chgData name="Ammar Ljubijankic" userId="a00b5204-d72f-418c-8b5e-7555aa3641ec" providerId="ADAL" clId="{540EEA64-C51A-4621-A832-21F1BC562D6D}" dt="2023-01-11T13:57:01.408" v="11738" actId="404"/>
          <ac:graphicFrameMkLst>
            <pc:docMk/>
            <pc:sldMk cId="1389166271" sldId="266"/>
            <ac:graphicFrameMk id="5" creationId="{72363BF4-EEFB-4325-8FEE-80B16FB6FFF5}"/>
          </ac:graphicFrameMkLst>
        </pc:graphicFrameChg>
      </pc:sldChg>
      <pc:sldChg chg="modSp new mod modNotesTx">
        <pc:chgData name="Ammar Ljubijankic" userId="a00b5204-d72f-418c-8b5e-7555aa3641ec" providerId="ADAL" clId="{540EEA64-C51A-4621-A832-21F1BC562D6D}" dt="2023-01-12T12:39:12.015" v="13264" actId="20577"/>
        <pc:sldMkLst>
          <pc:docMk/>
          <pc:sldMk cId="2553511309" sldId="267"/>
        </pc:sldMkLst>
        <pc:spChg chg="mod">
          <ac:chgData name="Ammar Ljubijankic" userId="a00b5204-d72f-418c-8b5e-7555aa3641ec" providerId="ADAL" clId="{540EEA64-C51A-4621-A832-21F1BC562D6D}" dt="2023-01-06T13:13:55.718" v="7566" actId="20577"/>
          <ac:spMkLst>
            <pc:docMk/>
            <pc:sldMk cId="2553511309" sldId="267"/>
            <ac:spMk id="2" creationId="{24187A63-3C11-4643-83B5-788A799C02A1}"/>
          </ac:spMkLst>
        </pc:spChg>
        <pc:spChg chg="mod">
          <ac:chgData name="Ammar Ljubijankic" userId="a00b5204-d72f-418c-8b5e-7555aa3641ec" providerId="ADAL" clId="{540EEA64-C51A-4621-A832-21F1BC562D6D}" dt="2023-01-12T12:39:12.015" v="13264" actId="20577"/>
          <ac:spMkLst>
            <pc:docMk/>
            <pc:sldMk cId="2553511309" sldId="267"/>
            <ac:spMk id="3" creationId="{39940BE7-4EB8-4BAC-A990-4E674FBFA4C9}"/>
          </ac:spMkLst>
        </pc:spChg>
      </pc:sldChg>
      <pc:sldChg chg="addSp delSp modSp new mod modClrScheme chgLayout modNotesTx">
        <pc:chgData name="Ammar Ljubijankic" userId="a00b5204-d72f-418c-8b5e-7555aa3641ec" providerId="ADAL" clId="{540EEA64-C51A-4621-A832-21F1BC562D6D}" dt="2023-01-12T17:10:41.226" v="13857" actId="27918"/>
        <pc:sldMkLst>
          <pc:docMk/>
          <pc:sldMk cId="202257740" sldId="268"/>
        </pc:sldMkLst>
        <pc:spChg chg="mod ord">
          <ac:chgData name="Ammar Ljubijankic" userId="a00b5204-d72f-418c-8b5e-7555aa3641ec" providerId="ADAL" clId="{540EEA64-C51A-4621-A832-21F1BC562D6D}" dt="2023-01-12T12:30:43.242" v="12401" actId="20577"/>
          <ac:spMkLst>
            <pc:docMk/>
            <pc:sldMk cId="202257740" sldId="268"/>
            <ac:spMk id="2" creationId="{984A9804-3B6E-48ED-A48D-7F6C01A68204}"/>
          </ac:spMkLst>
        </pc:spChg>
        <pc:spChg chg="mod ord">
          <ac:chgData name="Ammar Ljubijankic" userId="a00b5204-d72f-418c-8b5e-7555aa3641ec" providerId="ADAL" clId="{540EEA64-C51A-4621-A832-21F1BC562D6D}" dt="2023-01-12T13:58:51.916" v="13641" actId="20577"/>
          <ac:spMkLst>
            <pc:docMk/>
            <pc:sldMk cId="202257740" sldId="268"/>
            <ac:spMk id="3" creationId="{155FF8B2-4349-40A8-961B-FE0B73355E29}"/>
          </ac:spMkLst>
        </pc:spChg>
        <pc:spChg chg="add del mod ord">
          <ac:chgData name="Ammar Ljubijankic" userId="a00b5204-d72f-418c-8b5e-7555aa3641ec" providerId="ADAL" clId="{540EEA64-C51A-4621-A832-21F1BC562D6D}" dt="2023-01-11T16:25:47.810" v="12047"/>
          <ac:spMkLst>
            <pc:docMk/>
            <pc:sldMk cId="202257740" sldId="268"/>
            <ac:spMk id="4" creationId="{D12F4CDC-0547-44C5-8BB7-0AABE61D9D2E}"/>
          </ac:spMkLst>
        </pc:spChg>
        <pc:spChg chg="add del mod">
          <ac:chgData name="Ammar Ljubijankic" userId="a00b5204-d72f-418c-8b5e-7555aa3641ec" providerId="ADAL" clId="{540EEA64-C51A-4621-A832-21F1BC562D6D}" dt="2023-01-12T16:51:38.431" v="13788"/>
          <ac:spMkLst>
            <pc:docMk/>
            <pc:sldMk cId="202257740" sldId="268"/>
            <ac:spMk id="6" creationId="{74C17B29-4AC3-42CB-AF61-590CD3BD91C4}"/>
          </ac:spMkLst>
        </pc:spChg>
        <pc:graphicFrameChg chg="add del mod">
          <ac:chgData name="Ammar Ljubijankic" userId="a00b5204-d72f-418c-8b5e-7555aa3641ec" providerId="ADAL" clId="{540EEA64-C51A-4621-A832-21F1BC562D6D}" dt="2023-01-12T16:51:36.921" v="13786" actId="478"/>
          <ac:graphicFrameMkLst>
            <pc:docMk/>
            <pc:sldMk cId="202257740" sldId="268"/>
            <ac:graphicFrameMk id="5" creationId="{22786D26-206D-40CE-9FB1-EAC6C1C589C8}"/>
          </ac:graphicFrameMkLst>
        </pc:graphicFrameChg>
        <pc:graphicFrameChg chg="add mod">
          <ac:chgData name="Ammar Ljubijankic" userId="a00b5204-d72f-418c-8b5e-7555aa3641ec" providerId="ADAL" clId="{540EEA64-C51A-4621-A832-21F1BC562D6D}" dt="2023-01-12T16:52:29.014" v="13795" actId="404"/>
          <ac:graphicFrameMkLst>
            <pc:docMk/>
            <pc:sldMk cId="202257740" sldId="268"/>
            <ac:graphicFrameMk id="7" creationId="{22786D26-206D-40CE-9FB1-EAC6C1C589C8}"/>
          </ac:graphicFrameMkLst>
        </pc:graphicFrameChg>
      </pc:sldChg>
      <pc:sldMasterChg chg="addSldLayout">
        <pc:chgData name="Ammar Ljubijankic" userId="a00b5204-d72f-418c-8b5e-7555aa3641ec" providerId="ADAL" clId="{540EEA64-C51A-4621-A832-21F1BC562D6D}" dt="2022-12-22T13:02:54.151" v="0" actId="680"/>
        <pc:sldMasterMkLst>
          <pc:docMk/>
          <pc:sldMasterMk cId="3096228966" sldId="2147483648"/>
        </pc:sldMasterMkLst>
        <pc:sldLayoutChg chg="add">
          <pc:chgData name="Ammar Ljubijankic" userId="a00b5204-d72f-418c-8b5e-7555aa3641ec" providerId="ADAL" clId="{540EEA64-C51A-4621-A832-21F1BC562D6D}" dt="2022-12-22T13:02:54.151" v="0" actId="680"/>
          <pc:sldLayoutMkLst>
            <pc:docMk/>
            <pc:sldMasterMk cId="3096228966" sldId="2147483648"/>
            <pc:sldLayoutMk cId="4263704067" sldId="2147483649"/>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London%20at%20Night%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London%20at%20Night%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London%20at%20Night%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greaterlondonauthority.sharepoint.com/sites/S_IU_GLAEconomics/Shared%20Documents/General/Micro/Labour%20Market/Creative%20and%20cultural/02.%20Night%20time%20economy/OUTPUT/DATA/London%20at%20Night%20dat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sz="1800" b="1"/>
              <a:t>Evening</a:t>
            </a:r>
            <a:r>
              <a:rPr lang="en-GB" sz="1800" b="1" baseline="0"/>
              <a:t> &amp; Night </a:t>
            </a:r>
            <a:r>
              <a:rPr lang="en-GB" sz="1800" b="1"/>
              <a:t>workers in London</a:t>
            </a:r>
          </a:p>
          <a:p>
            <a:pPr algn="l">
              <a:defRPr sz="1800"/>
            </a:pPr>
            <a:r>
              <a:rPr lang="en-GB" sz="1800">
                <a:solidFill>
                  <a:schemeClr val="accent1"/>
                </a:solidFill>
              </a:rPr>
              <a:t>Number of workers </a:t>
            </a:r>
            <a:r>
              <a:rPr lang="en-GB" sz="1800" b="0" i="0" u="none" strike="noStrike" kern="1200" spc="0" baseline="0">
                <a:solidFill>
                  <a:srgbClr val="000000">
                    <a:lumMod val="65000"/>
                    <a:lumOff val="35000"/>
                  </a:srgbClr>
                </a:solidFill>
                <a:latin typeface="Arial" panose="020B0604020202020204" pitchFamily="34" charset="0"/>
                <a:ea typeface="+mn-ea"/>
                <a:cs typeface="Arial" panose="020B0604020202020204" pitchFamily="34" charset="0"/>
              </a:rPr>
              <a:t>(LHS) </a:t>
            </a:r>
            <a:r>
              <a:rPr lang="en-GB" sz="1800"/>
              <a:t>and </a:t>
            </a:r>
            <a:r>
              <a:rPr lang="en-GB" sz="1800">
                <a:solidFill>
                  <a:schemeClr val="accent2"/>
                </a:solidFill>
              </a:rPr>
              <a:t>share of total </a:t>
            </a:r>
            <a:r>
              <a:rPr lang="en-GB" sz="1800"/>
              <a:t>(%, RHS)</a:t>
            </a:r>
          </a:p>
        </c:rich>
      </c:tx>
      <c:layout>
        <c:manualLayout>
          <c:xMode val="edge"/>
          <c:yMode val="edge"/>
          <c:x val="1.6476815398075242E-2"/>
          <c:y val="3.8585195977687427E-2"/>
        </c:manualLayout>
      </c:layout>
      <c:overlay val="0"/>
      <c:spPr>
        <a:noFill/>
        <a:ln>
          <a:noFill/>
        </a:ln>
        <a:effectLst/>
      </c:spPr>
      <c:txPr>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Summary!$H$11</c:f>
              <c:strCache>
                <c:ptCount val="1"/>
                <c:pt idx="0">
                  <c:v>Number of workers</c:v>
                </c:pt>
              </c:strCache>
            </c:strRef>
          </c:tx>
          <c:spPr>
            <a:ln w="19050" cap="rnd">
              <a:solidFill>
                <a:schemeClr val="accent1"/>
              </a:solidFill>
              <a:round/>
            </a:ln>
            <a:effectLst/>
          </c:spPr>
          <c:marker>
            <c:symbol val="none"/>
          </c:marker>
          <c:cat>
            <c:numRef>
              <c:f>Summary!$G$12:$G$19</c:f>
              <c:numCache>
                <c:formatCode>General</c:formatCode>
                <c:ptCount val="8"/>
                <c:pt idx="0">
                  <c:v>2015</c:v>
                </c:pt>
                <c:pt idx="1">
                  <c:v>2016</c:v>
                </c:pt>
                <c:pt idx="2">
                  <c:v>2017</c:v>
                </c:pt>
                <c:pt idx="3">
                  <c:v>2018</c:v>
                </c:pt>
                <c:pt idx="4">
                  <c:v>2019</c:v>
                </c:pt>
                <c:pt idx="5">
                  <c:v>2020</c:v>
                </c:pt>
                <c:pt idx="6">
                  <c:v>2021</c:v>
                </c:pt>
                <c:pt idx="7">
                  <c:v>2022</c:v>
                </c:pt>
              </c:numCache>
            </c:numRef>
          </c:cat>
          <c:val>
            <c:numRef>
              <c:f>Summary!$H$12:$H$19</c:f>
              <c:numCache>
                <c:formatCode>_-* #,##0_-;\-* #,##0_-;_-* "-"??_-;_-@_-</c:formatCode>
                <c:ptCount val="8"/>
                <c:pt idx="0">
                  <c:v>1515000</c:v>
                </c:pt>
                <c:pt idx="1">
                  <c:v>1544000</c:v>
                </c:pt>
                <c:pt idx="2">
                  <c:v>1597000</c:v>
                </c:pt>
                <c:pt idx="3">
                  <c:v>1460000</c:v>
                </c:pt>
                <c:pt idx="4">
                  <c:v>1525000</c:v>
                </c:pt>
                <c:pt idx="5">
                  <c:v>1455000</c:v>
                </c:pt>
                <c:pt idx="6">
                  <c:v>1468000</c:v>
                </c:pt>
                <c:pt idx="7">
                  <c:v>1371000</c:v>
                </c:pt>
              </c:numCache>
            </c:numRef>
          </c:val>
          <c:smooth val="0"/>
          <c:extLst>
            <c:ext xmlns:c16="http://schemas.microsoft.com/office/drawing/2014/chart" uri="{C3380CC4-5D6E-409C-BE32-E72D297353CC}">
              <c16:uniqueId val="{00000000-A511-47FB-BE9C-176A2A70FEAD}"/>
            </c:ext>
          </c:extLst>
        </c:ser>
        <c:dLbls>
          <c:showLegendKey val="0"/>
          <c:showVal val="0"/>
          <c:showCatName val="0"/>
          <c:showSerName val="0"/>
          <c:showPercent val="0"/>
          <c:showBubbleSize val="0"/>
        </c:dLbls>
        <c:marker val="1"/>
        <c:smooth val="0"/>
        <c:axId val="621885272"/>
        <c:axId val="621883632"/>
      </c:lineChart>
      <c:lineChart>
        <c:grouping val="standard"/>
        <c:varyColors val="0"/>
        <c:ser>
          <c:idx val="1"/>
          <c:order val="1"/>
          <c:tx>
            <c:strRef>
              <c:f>Summary!$I$11</c:f>
              <c:strCache>
                <c:ptCount val="1"/>
                <c:pt idx="0">
                  <c:v>Share of all employed</c:v>
                </c:pt>
              </c:strCache>
            </c:strRef>
          </c:tx>
          <c:spPr>
            <a:ln w="19050" cap="rnd">
              <a:solidFill>
                <a:schemeClr val="accent2"/>
              </a:solidFill>
              <a:round/>
            </a:ln>
            <a:effectLst/>
          </c:spPr>
          <c:marker>
            <c:symbol val="none"/>
          </c:marker>
          <c:cat>
            <c:numRef>
              <c:f>Summary!$G$12:$G$19</c:f>
              <c:numCache>
                <c:formatCode>General</c:formatCode>
                <c:ptCount val="8"/>
                <c:pt idx="0">
                  <c:v>2015</c:v>
                </c:pt>
                <c:pt idx="1">
                  <c:v>2016</c:v>
                </c:pt>
                <c:pt idx="2">
                  <c:v>2017</c:v>
                </c:pt>
                <c:pt idx="3">
                  <c:v>2018</c:v>
                </c:pt>
                <c:pt idx="4">
                  <c:v>2019</c:v>
                </c:pt>
                <c:pt idx="5">
                  <c:v>2020</c:v>
                </c:pt>
                <c:pt idx="6">
                  <c:v>2021</c:v>
                </c:pt>
                <c:pt idx="7">
                  <c:v>2022</c:v>
                </c:pt>
              </c:numCache>
            </c:numRef>
          </c:cat>
          <c:val>
            <c:numRef>
              <c:f>Summary!$I$12:$I$19</c:f>
              <c:numCache>
                <c:formatCode>0.0%</c:formatCode>
                <c:ptCount val="8"/>
                <c:pt idx="0">
                  <c:v>0.31062781471948198</c:v>
                </c:pt>
                <c:pt idx="1">
                  <c:v>0.30508365498582901</c:v>
                </c:pt>
                <c:pt idx="2">
                  <c:v>0.30669912270559202</c:v>
                </c:pt>
                <c:pt idx="3">
                  <c:v>0.27821180534163598</c:v>
                </c:pt>
                <c:pt idx="4">
                  <c:v>0.29126290312159903</c:v>
                </c:pt>
                <c:pt idx="5">
                  <c:v>0.272737174082748</c:v>
                </c:pt>
                <c:pt idx="6">
                  <c:v>0.27926002587193699</c:v>
                </c:pt>
                <c:pt idx="7">
                  <c:v>0.26442910651106299</c:v>
                </c:pt>
              </c:numCache>
            </c:numRef>
          </c:val>
          <c:smooth val="0"/>
          <c:extLst>
            <c:ext xmlns:c16="http://schemas.microsoft.com/office/drawing/2014/chart" uri="{C3380CC4-5D6E-409C-BE32-E72D297353CC}">
              <c16:uniqueId val="{00000001-A511-47FB-BE9C-176A2A70FEAD}"/>
            </c:ext>
          </c:extLst>
        </c:ser>
        <c:dLbls>
          <c:showLegendKey val="0"/>
          <c:showVal val="0"/>
          <c:showCatName val="0"/>
          <c:showSerName val="0"/>
          <c:showPercent val="0"/>
          <c:showBubbleSize val="0"/>
        </c:dLbls>
        <c:marker val="1"/>
        <c:smooth val="0"/>
        <c:axId val="1030202744"/>
        <c:axId val="1030198480"/>
      </c:lineChart>
      <c:catAx>
        <c:axId val="6218852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3632"/>
        <c:crosses val="autoZero"/>
        <c:auto val="1"/>
        <c:lblAlgn val="ctr"/>
        <c:lblOffset val="100"/>
        <c:noMultiLvlLbl val="1"/>
      </c:catAx>
      <c:valAx>
        <c:axId val="621883632"/>
        <c:scaling>
          <c:orientation val="minMax"/>
          <c:min val="100000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621885272"/>
        <c:crosses val="autoZero"/>
        <c:crossBetween val="between"/>
        <c:majorUnit val="250000"/>
      </c:valAx>
      <c:valAx>
        <c:axId val="1030198480"/>
        <c:scaling>
          <c:orientation val="minMax"/>
        </c:scaling>
        <c:delete val="0"/>
        <c:axPos val="r"/>
        <c:numFmt formatCode="0%" sourceLinked="0"/>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30202744"/>
        <c:crosses val="max"/>
        <c:crossBetween val="between"/>
        <c:majorUnit val="5.000000000000001E-2"/>
      </c:valAx>
      <c:catAx>
        <c:axId val="1030202744"/>
        <c:scaling>
          <c:orientation val="minMax"/>
        </c:scaling>
        <c:delete val="1"/>
        <c:axPos val="b"/>
        <c:numFmt formatCode="General" sourceLinked="1"/>
        <c:majorTickMark val="out"/>
        <c:minorTickMark val="none"/>
        <c:tickLblPos val="nextTo"/>
        <c:crossAx val="1030198480"/>
        <c:crosses val="autoZero"/>
        <c:auto val="1"/>
        <c:lblAlgn val="ctr"/>
        <c:lblOffset val="100"/>
        <c:noMultiLvlLbl val="0"/>
      </c:catAx>
      <c:spPr>
        <a:noFill/>
        <a:ln>
          <a:noFill/>
        </a:ln>
        <a:effectLst/>
      </c:spPr>
    </c:plotArea>
    <c:legend>
      <c:legendPos val="t"/>
      <c:layout>
        <c:manualLayout>
          <c:xMode val="edge"/>
          <c:yMode val="edge"/>
          <c:x val="2.0565921107687624E-2"/>
          <c:y val="0.13677907806748177"/>
          <c:w val="0.46901312335958006"/>
          <c:h val="7.4486980158771018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800" b="1"/>
              <a:t>Night &amp; Evening workers in 2022</a:t>
            </a:r>
          </a:p>
          <a:p>
            <a:pPr algn="l">
              <a:defRPr sz="1800"/>
            </a:pPr>
            <a:r>
              <a:rPr lang="en-US" sz="1800"/>
              <a:t>Number of workers who usually work…</a:t>
            </a:r>
          </a:p>
        </c:rich>
      </c:tx>
      <c:layout>
        <c:manualLayout>
          <c:xMode val="edge"/>
          <c:yMode val="edge"/>
          <c:x val="2.1222222222222222E-2"/>
          <c:y val="2.7671015591636816E-2"/>
        </c:manualLayout>
      </c:layout>
      <c:overlay val="0"/>
      <c:spPr>
        <a:noFill/>
        <a:ln>
          <a:noFill/>
        </a:ln>
        <a:effectLst/>
      </c:spPr>
      <c:txPr>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'Summary (combi)'!$F$12</c:f>
              <c:strCache>
                <c:ptCount val="1"/>
                <c:pt idx="0">
                  <c:v>Number of workers who usually work…</c:v>
                </c:pt>
              </c:strCache>
            </c:strRef>
          </c:tx>
          <c:spPr>
            <a:solidFill>
              <a:schemeClr val="accent1"/>
            </a:solidFill>
            <a:ln>
              <a:noFill/>
            </a:ln>
            <a:effectLst/>
          </c:spPr>
          <c:invertIfNegative val="0"/>
          <c:dPt>
            <c:idx val="5"/>
            <c:invertIfNegative val="0"/>
            <c:bubble3D val="0"/>
            <c:spPr>
              <a:solidFill>
                <a:schemeClr val="accent2"/>
              </a:solidFill>
              <a:ln>
                <a:noFill/>
              </a:ln>
              <a:effectLst/>
            </c:spPr>
            <c:extLst>
              <c:ext xmlns:c16="http://schemas.microsoft.com/office/drawing/2014/chart" uri="{C3380CC4-5D6E-409C-BE32-E72D297353CC}">
                <c16:uniqueId val="{00000001-E003-4517-98BC-741490E502EE}"/>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 (combi)'!$F$32:$F$38</c:f>
              <c:strCache>
                <c:ptCount val="7"/>
                <c:pt idx="0">
                  <c:v>evenings and nights</c:v>
                </c:pt>
                <c:pt idx="1">
                  <c:v>days and nights</c:v>
                </c:pt>
                <c:pt idx="2">
                  <c:v>nights only</c:v>
                </c:pt>
                <c:pt idx="3">
                  <c:v>evenings only</c:v>
                </c:pt>
                <c:pt idx="4">
                  <c:v>days, evenings and nights</c:v>
                </c:pt>
                <c:pt idx="5">
                  <c:v>any nights</c:v>
                </c:pt>
                <c:pt idx="6">
                  <c:v>days and evenings</c:v>
                </c:pt>
              </c:strCache>
            </c:strRef>
          </c:cat>
          <c:val>
            <c:numRef>
              <c:f>'Summary (combi)'!$G$32:$G$38</c:f>
              <c:numCache>
                <c:formatCode>_-* #,##0_-;\-* #,##0_-;_-* "-"??_-;_-@_-</c:formatCode>
                <c:ptCount val="7"/>
                <c:pt idx="0">
                  <c:v>18000</c:v>
                </c:pt>
                <c:pt idx="1">
                  <c:v>33000</c:v>
                </c:pt>
                <c:pt idx="2">
                  <c:v>51000</c:v>
                </c:pt>
                <c:pt idx="3">
                  <c:v>54000</c:v>
                </c:pt>
                <c:pt idx="4">
                  <c:v>439000</c:v>
                </c:pt>
                <c:pt idx="5">
                  <c:v>541000</c:v>
                </c:pt>
                <c:pt idx="6">
                  <c:v>776000</c:v>
                </c:pt>
              </c:numCache>
            </c:numRef>
          </c:val>
          <c:extLst>
            <c:ext xmlns:c16="http://schemas.microsoft.com/office/drawing/2014/chart" uri="{C3380CC4-5D6E-409C-BE32-E72D297353CC}">
              <c16:uniqueId val="{00000002-E003-4517-98BC-741490E502EE}"/>
            </c:ext>
          </c:extLst>
        </c:ser>
        <c:dLbls>
          <c:dLblPos val="outEnd"/>
          <c:showLegendKey val="0"/>
          <c:showVal val="1"/>
          <c:showCatName val="0"/>
          <c:showSerName val="0"/>
          <c:showPercent val="0"/>
          <c:showBubbleSize val="0"/>
        </c:dLbls>
        <c:gapWidth val="219"/>
        <c:overlap val="-27"/>
        <c:axId val="394862896"/>
        <c:axId val="394865848"/>
      </c:barChart>
      <c:catAx>
        <c:axId val="394862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94865848"/>
        <c:crosses val="autoZero"/>
        <c:auto val="1"/>
        <c:lblAlgn val="ctr"/>
        <c:lblOffset val="100"/>
        <c:noMultiLvlLbl val="0"/>
      </c:catAx>
      <c:valAx>
        <c:axId val="394865848"/>
        <c:scaling>
          <c:orientation val="minMax"/>
          <c:max val="80000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94862896"/>
        <c:crosses val="autoZero"/>
        <c:crossBetween val="between"/>
        <c:majorUnit val="20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sz="1800" b="1" dirty="0"/>
              <a:t>E&amp;N workers by industry</a:t>
            </a:r>
          </a:p>
          <a:p>
            <a:pPr algn="l">
              <a:defRPr sz="1800"/>
            </a:pPr>
            <a:r>
              <a:rPr lang="en-GB" sz="1800" dirty="0"/>
              <a:t>Workers in 2017 and 2022, selected sectors</a:t>
            </a:r>
          </a:p>
        </c:rich>
      </c:tx>
      <c:layout>
        <c:manualLayout>
          <c:xMode val="edge"/>
          <c:yMode val="edge"/>
          <c:x val="1.9208223972003502E-2"/>
          <c:y val="3.2407407407407406E-2"/>
        </c:manualLayout>
      </c:layout>
      <c:overlay val="0"/>
      <c:spPr>
        <a:noFill/>
        <a:ln>
          <a:noFill/>
        </a:ln>
        <a:effectLst/>
      </c:spPr>
      <c:txPr>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1"/>
          <c:order val="0"/>
          <c:tx>
            <c:strRef>
              <c:f>Industry!$H$43</c:f>
              <c:strCache>
                <c:ptCount val="1"/>
                <c:pt idx="0">
                  <c:v>2022</c:v>
                </c:pt>
              </c:strCache>
            </c:strRef>
          </c:tx>
          <c:spPr>
            <a:solidFill>
              <a:schemeClr val="accent1"/>
            </a:solidFill>
            <a:ln>
              <a:noFill/>
            </a:ln>
            <a:effectLst/>
          </c:spPr>
          <c:invertIfNegative val="0"/>
          <c:cat>
            <c:strRef>
              <c:f>(Industry!$F$44:$F$45,Industry!$F$47:$F$51)</c:f>
              <c:strCache>
                <c:ptCount val="7"/>
                <c:pt idx="0">
                  <c:v>Retail </c:v>
                </c:pt>
                <c:pt idx="1">
                  <c:v>Arts &amp; recreation, Other services</c:v>
                </c:pt>
                <c:pt idx="2">
                  <c:v>Hospitality </c:v>
                </c:pt>
                <c:pt idx="3">
                  <c:v>Transport and storage </c:v>
                </c:pt>
                <c:pt idx="4">
                  <c:v>Information and communication </c:v>
                </c:pt>
                <c:pt idx="5">
                  <c:v>Professional and scientific </c:v>
                </c:pt>
                <c:pt idx="6">
                  <c:v>Health </c:v>
                </c:pt>
              </c:strCache>
              <c:extLst/>
            </c:strRef>
          </c:cat>
          <c:val>
            <c:numRef>
              <c:f>(Industry!$H$44:$H$45,Industry!$H$47:$H$51)</c:f>
              <c:numCache>
                <c:formatCode>_-* #,##0_-;\-* #,##0_-;_-* "-"??_-;_-@_-</c:formatCode>
                <c:ptCount val="7"/>
                <c:pt idx="0">
                  <c:v>104000</c:v>
                </c:pt>
                <c:pt idx="1">
                  <c:v>106000</c:v>
                </c:pt>
                <c:pt idx="2">
                  <c:v>110000</c:v>
                </c:pt>
                <c:pt idx="3">
                  <c:v>111000</c:v>
                </c:pt>
                <c:pt idx="4">
                  <c:v>124000</c:v>
                </c:pt>
                <c:pt idx="5">
                  <c:v>141000</c:v>
                </c:pt>
                <c:pt idx="6">
                  <c:v>208000</c:v>
                </c:pt>
              </c:numCache>
              <c:extLst/>
            </c:numRef>
          </c:val>
          <c:extLst>
            <c:ext xmlns:c16="http://schemas.microsoft.com/office/drawing/2014/chart" uri="{C3380CC4-5D6E-409C-BE32-E72D297353CC}">
              <c16:uniqueId val="{00000000-0B2E-40BB-9030-04B4CB2A3642}"/>
            </c:ext>
          </c:extLst>
        </c:ser>
        <c:ser>
          <c:idx val="0"/>
          <c:order val="1"/>
          <c:tx>
            <c:strRef>
              <c:f>Industry!$I$43</c:f>
              <c:strCache>
                <c:ptCount val="1"/>
                <c:pt idx="0">
                  <c:v>2017</c:v>
                </c:pt>
              </c:strCache>
            </c:strRef>
          </c:tx>
          <c:spPr>
            <a:solidFill>
              <a:schemeClr val="bg1">
                <a:lumMod val="75000"/>
              </a:schemeClr>
            </a:solidFill>
            <a:ln>
              <a:noFill/>
            </a:ln>
            <a:effectLst/>
          </c:spPr>
          <c:invertIfNegative val="0"/>
          <c:cat>
            <c:strRef>
              <c:f>(Industry!$F$44:$F$45,Industry!$F$47:$F$51)</c:f>
              <c:strCache>
                <c:ptCount val="7"/>
                <c:pt idx="0">
                  <c:v>Retail </c:v>
                </c:pt>
                <c:pt idx="1">
                  <c:v>Arts &amp; recreation, Other services</c:v>
                </c:pt>
                <c:pt idx="2">
                  <c:v>Hospitality </c:v>
                </c:pt>
                <c:pt idx="3">
                  <c:v>Transport and storage </c:v>
                </c:pt>
                <c:pt idx="4">
                  <c:v>Information and communication </c:v>
                </c:pt>
                <c:pt idx="5">
                  <c:v>Professional and scientific </c:v>
                </c:pt>
                <c:pt idx="6">
                  <c:v>Health </c:v>
                </c:pt>
              </c:strCache>
              <c:extLst/>
            </c:strRef>
          </c:cat>
          <c:val>
            <c:numRef>
              <c:f>(Industry!$I$44:$I$45,Industry!$I$47:$I$51)</c:f>
              <c:numCache>
                <c:formatCode>_-* #,##0_-;\-* #,##0_-;_-* "-"??_-;_-@_-</c:formatCode>
                <c:ptCount val="7"/>
                <c:pt idx="0">
                  <c:v>144000</c:v>
                </c:pt>
                <c:pt idx="1">
                  <c:v>120000</c:v>
                </c:pt>
                <c:pt idx="2">
                  <c:v>150000</c:v>
                </c:pt>
                <c:pt idx="3">
                  <c:v>143000</c:v>
                </c:pt>
                <c:pt idx="4">
                  <c:v>123000</c:v>
                </c:pt>
                <c:pt idx="5">
                  <c:v>176000</c:v>
                </c:pt>
                <c:pt idx="6">
                  <c:v>190000</c:v>
                </c:pt>
              </c:numCache>
              <c:extLst/>
            </c:numRef>
          </c:val>
          <c:extLst>
            <c:ext xmlns:c16="http://schemas.microsoft.com/office/drawing/2014/chart" uri="{C3380CC4-5D6E-409C-BE32-E72D297353CC}">
              <c16:uniqueId val="{00000001-0B2E-40BB-9030-04B4CB2A3642}"/>
            </c:ext>
          </c:extLst>
        </c:ser>
        <c:dLbls>
          <c:showLegendKey val="0"/>
          <c:showVal val="0"/>
          <c:showCatName val="0"/>
          <c:showSerName val="0"/>
          <c:showPercent val="0"/>
          <c:showBubbleSize val="0"/>
        </c:dLbls>
        <c:gapWidth val="182"/>
        <c:axId val="97953968"/>
        <c:axId val="97952656"/>
      </c:barChart>
      <c:catAx>
        <c:axId val="97953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7952656"/>
        <c:crosses val="autoZero"/>
        <c:auto val="1"/>
        <c:lblAlgn val="ctr"/>
        <c:lblOffset val="100"/>
        <c:noMultiLvlLbl val="0"/>
      </c:catAx>
      <c:valAx>
        <c:axId val="97952656"/>
        <c:scaling>
          <c:orientation val="minMax"/>
        </c:scaling>
        <c:delete val="0"/>
        <c:axPos val="b"/>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7953968"/>
        <c:crosses val="autoZero"/>
        <c:crossBetween val="between"/>
      </c:valAx>
      <c:spPr>
        <a:noFill/>
        <a:ln>
          <a:noFill/>
        </a:ln>
        <a:effectLst/>
      </c:spPr>
    </c:plotArea>
    <c:legend>
      <c:legendPos val="t"/>
      <c:layout>
        <c:manualLayout>
          <c:xMode val="edge"/>
          <c:yMode val="edge"/>
          <c:x val="3.4022695692450207E-2"/>
          <c:y val="0.24127176514442225"/>
          <c:w val="0.41350084915856106"/>
          <c:h val="5.75451597962019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GB" sz="1800" b="1" dirty="0"/>
              <a:t>E&amp;N workers by occupation group</a:t>
            </a:r>
          </a:p>
          <a:p>
            <a:pPr algn="l">
              <a:defRPr sz="1800"/>
            </a:pPr>
            <a:r>
              <a:rPr lang="en-GB" sz="1800" dirty="0"/>
              <a:t>Workers in 2017 and 2020, selected occupations</a:t>
            </a:r>
          </a:p>
        </c:rich>
      </c:tx>
      <c:layout>
        <c:manualLayout>
          <c:xMode val="edge"/>
          <c:yMode val="edge"/>
          <c:x val="1.9208223972003502E-2"/>
          <c:y val="3.2407407407407406E-2"/>
        </c:manualLayout>
      </c:layout>
      <c:overlay val="0"/>
      <c:spPr>
        <a:noFill/>
        <a:ln>
          <a:noFill/>
        </a:ln>
        <a:effectLst/>
      </c:spPr>
      <c:txPr>
        <a:bodyPr rot="0" spcFirstLastPara="1" vertOverflow="ellipsis" vert="horz" wrap="square" anchor="ctr" anchorCtr="1"/>
        <a:lstStyle/>
        <a:p>
          <a:pPr algn="l">
            <a:defRPr sz="18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1"/>
          <c:order val="0"/>
          <c:tx>
            <c:strRef>
              <c:f>Occupation!$H$30</c:f>
              <c:strCache>
                <c:ptCount val="1"/>
                <c:pt idx="0">
                  <c:v>2022</c:v>
                </c:pt>
              </c:strCache>
            </c:strRef>
          </c:tx>
          <c:spPr>
            <a:solidFill>
              <a:schemeClr val="accent1"/>
            </a:solidFill>
            <a:ln>
              <a:noFill/>
            </a:ln>
            <a:effectLst/>
          </c:spPr>
          <c:invertIfNegative val="0"/>
          <c:cat>
            <c:strRef>
              <c:f>Occupation!$F$31:$F$38</c:f>
              <c:strCache>
                <c:ptCount val="8"/>
                <c:pt idx="0">
                  <c:v>Skilled Trades Occupations</c:v>
                </c:pt>
                <c:pt idx="1">
                  <c:v>Administrative And Secretarial Occupations</c:v>
                </c:pt>
                <c:pt idx="2">
                  <c:v>Process, Plant And Machine Operatives</c:v>
                </c:pt>
                <c:pt idx="3">
                  <c:v>Caring, Leisure And Other Service Occupations</c:v>
                </c:pt>
                <c:pt idx="4">
                  <c:v>Elementary Occupations</c:v>
                </c:pt>
                <c:pt idx="5">
                  <c:v>Managers, Directors And Senior Officials</c:v>
                </c:pt>
                <c:pt idx="6">
                  <c:v>Associate Professional Occupations</c:v>
                </c:pt>
                <c:pt idx="7">
                  <c:v>Professional Occupations</c:v>
                </c:pt>
              </c:strCache>
            </c:strRef>
          </c:cat>
          <c:val>
            <c:numRef>
              <c:f>Occupation!$H$31:$H$38</c:f>
              <c:numCache>
                <c:formatCode>_-* #,##0_-;\-* #,##0_-;_-* "-"??_-;_-@_-</c:formatCode>
                <c:ptCount val="8"/>
                <c:pt idx="0">
                  <c:v>66000</c:v>
                </c:pt>
                <c:pt idx="1">
                  <c:v>74000</c:v>
                </c:pt>
                <c:pt idx="2">
                  <c:v>78000</c:v>
                </c:pt>
                <c:pt idx="3">
                  <c:v>136000</c:v>
                </c:pt>
                <c:pt idx="4">
                  <c:v>158000</c:v>
                </c:pt>
                <c:pt idx="5">
                  <c:v>162000</c:v>
                </c:pt>
                <c:pt idx="6">
                  <c:v>206000</c:v>
                </c:pt>
                <c:pt idx="7">
                  <c:v>430000</c:v>
                </c:pt>
              </c:numCache>
            </c:numRef>
          </c:val>
          <c:extLst>
            <c:ext xmlns:c16="http://schemas.microsoft.com/office/drawing/2014/chart" uri="{C3380CC4-5D6E-409C-BE32-E72D297353CC}">
              <c16:uniqueId val="{00000000-5641-4E48-866D-844EB3ACF0C0}"/>
            </c:ext>
          </c:extLst>
        </c:ser>
        <c:ser>
          <c:idx val="0"/>
          <c:order val="1"/>
          <c:tx>
            <c:strRef>
              <c:f>Occupation!$I$30</c:f>
              <c:strCache>
                <c:ptCount val="1"/>
                <c:pt idx="0">
                  <c:v>2017</c:v>
                </c:pt>
              </c:strCache>
            </c:strRef>
          </c:tx>
          <c:spPr>
            <a:solidFill>
              <a:schemeClr val="bg1">
                <a:lumMod val="75000"/>
              </a:schemeClr>
            </a:solidFill>
            <a:ln>
              <a:noFill/>
            </a:ln>
            <a:effectLst/>
          </c:spPr>
          <c:invertIfNegative val="0"/>
          <c:cat>
            <c:strRef>
              <c:f>Occupation!$F$31:$F$38</c:f>
              <c:strCache>
                <c:ptCount val="8"/>
                <c:pt idx="0">
                  <c:v>Skilled Trades Occupations</c:v>
                </c:pt>
                <c:pt idx="1">
                  <c:v>Administrative And Secretarial Occupations</c:v>
                </c:pt>
                <c:pt idx="2">
                  <c:v>Process, Plant And Machine Operatives</c:v>
                </c:pt>
                <c:pt idx="3">
                  <c:v>Caring, Leisure And Other Service Occupations</c:v>
                </c:pt>
                <c:pt idx="4">
                  <c:v>Elementary Occupations</c:v>
                </c:pt>
                <c:pt idx="5">
                  <c:v>Managers, Directors And Senior Officials</c:v>
                </c:pt>
                <c:pt idx="6">
                  <c:v>Associate Professional Occupations</c:v>
                </c:pt>
                <c:pt idx="7">
                  <c:v>Professional Occupations</c:v>
                </c:pt>
              </c:strCache>
            </c:strRef>
          </c:cat>
          <c:val>
            <c:numRef>
              <c:f>Occupation!$I$31:$I$38</c:f>
              <c:numCache>
                <c:formatCode>_-* #,##0_-;\-* #,##0_-;_-* "-"??_-;_-@_-</c:formatCode>
                <c:ptCount val="8"/>
                <c:pt idx="0">
                  <c:v>103000</c:v>
                </c:pt>
                <c:pt idx="1">
                  <c:v>76000</c:v>
                </c:pt>
                <c:pt idx="2">
                  <c:v>106000</c:v>
                </c:pt>
                <c:pt idx="3">
                  <c:v>126000</c:v>
                </c:pt>
                <c:pt idx="4">
                  <c:v>145000</c:v>
                </c:pt>
                <c:pt idx="5">
                  <c:v>260000</c:v>
                </c:pt>
                <c:pt idx="6">
                  <c:v>294000</c:v>
                </c:pt>
                <c:pt idx="7">
                  <c:v>382000</c:v>
                </c:pt>
              </c:numCache>
            </c:numRef>
          </c:val>
          <c:extLst>
            <c:ext xmlns:c16="http://schemas.microsoft.com/office/drawing/2014/chart" uri="{C3380CC4-5D6E-409C-BE32-E72D297353CC}">
              <c16:uniqueId val="{00000001-5641-4E48-866D-844EB3ACF0C0}"/>
            </c:ext>
          </c:extLst>
        </c:ser>
        <c:dLbls>
          <c:showLegendKey val="0"/>
          <c:showVal val="0"/>
          <c:showCatName val="0"/>
          <c:showSerName val="0"/>
          <c:showPercent val="0"/>
          <c:showBubbleSize val="0"/>
        </c:dLbls>
        <c:gapWidth val="182"/>
        <c:axId val="97953968"/>
        <c:axId val="97952656"/>
      </c:barChart>
      <c:catAx>
        <c:axId val="97953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7952656"/>
        <c:crosses val="autoZero"/>
        <c:auto val="1"/>
        <c:lblAlgn val="ctr"/>
        <c:lblOffset val="100"/>
        <c:noMultiLvlLbl val="0"/>
      </c:catAx>
      <c:valAx>
        <c:axId val="97952656"/>
        <c:scaling>
          <c:orientation val="minMax"/>
          <c:max val="450000"/>
        </c:scaling>
        <c:delete val="0"/>
        <c:axPos val="b"/>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7953968"/>
        <c:crosses val="autoZero"/>
        <c:crossBetween val="between"/>
        <c:majorUnit val="150000"/>
      </c:valAx>
      <c:spPr>
        <a:noFill/>
        <a:ln>
          <a:noFill/>
        </a:ln>
        <a:effectLst/>
      </c:spPr>
    </c:plotArea>
    <c:legend>
      <c:legendPos val="t"/>
      <c:layout>
        <c:manualLayout>
          <c:xMode val="edge"/>
          <c:yMode val="edge"/>
          <c:x val="4.8728578045391373E-2"/>
          <c:y val="0.24189617078700851"/>
          <c:w val="0.31531090782769799"/>
          <c:h val="6.8558069248119594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90195-1A6F-432C-B466-651AF0758A22}" type="datetimeFigureOut">
              <a:rPr lang="en-GB" smtClean="0"/>
              <a:t>12/01/2023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EDD18-AA25-459A-BC5F-5B6E4EB8A722}" type="slidenum">
              <a:rPr lang="en-GB" smtClean="0"/>
              <a:t>‹#›</a:t>
            </a:fld>
            <a:endParaRPr lang="en-GB"/>
          </a:p>
        </p:txBody>
      </p:sp>
    </p:spTree>
    <p:extLst>
      <p:ext uri="{BB962C8B-B14F-4D97-AF65-F5344CB8AC3E}">
        <p14:creationId xmlns:p14="http://schemas.microsoft.com/office/powerpoint/2010/main" val="20063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way we define NTE workers is that they need to report that it is usual for them to work either evenings, nights, or both. This does not mean they exclusively work in the night time. It is also not clearly defined what hours belong to evenings or nights.</a:t>
            </a:r>
          </a:p>
        </p:txBody>
      </p:sp>
      <p:sp>
        <p:nvSpPr>
          <p:cNvPr id="4" name="Slide Number Placeholder 3"/>
          <p:cNvSpPr>
            <a:spLocks noGrp="1"/>
          </p:cNvSpPr>
          <p:nvPr>
            <p:ph type="sldNum" sz="quarter" idx="5"/>
          </p:nvPr>
        </p:nvSpPr>
        <p:spPr/>
        <p:txBody>
          <a:bodyPr/>
          <a:lstStyle/>
          <a:p>
            <a:fld id="{4D6EDD18-AA25-459A-BC5F-5B6E4EB8A722}" type="slidenum">
              <a:rPr lang="en-GB" smtClean="0"/>
              <a:t>1</a:t>
            </a:fld>
            <a:endParaRPr lang="en-GB"/>
          </a:p>
        </p:txBody>
      </p:sp>
    </p:spTree>
    <p:extLst>
      <p:ext uri="{BB962C8B-B14F-4D97-AF65-F5344CB8AC3E}">
        <p14:creationId xmlns:p14="http://schemas.microsoft.com/office/powerpoint/2010/main" val="2047276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note: based on Labour Force Survey data, April-June. Only recorded on people who </a:t>
            </a:r>
            <a:r>
              <a:rPr lang="en-GB" b="1" dirty="0"/>
              <a:t>work in London</a:t>
            </a:r>
            <a:r>
              <a:rPr lang="en-GB" b="0" dirty="0"/>
              <a:t>, so do not necessarily live in London.</a:t>
            </a:r>
            <a:endParaRPr lang="en-GB" dirty="0"/>
          </a:p>
        </p:txBody>
      </p:sp>
      <p:sp>
        <p:nvSpPr>
          <p:cNvPr id="4" name="Slide Number Placeholder 3"/>
          <p:cNvSpPr>
            <a:spLocks noGrp="1"/>
          </p:cNvSpPr>
          <p:nvPr>
            <p:ph type="sldNum" sz="quarter" idx="5"/>
          </p:nvPr>
        </p:nvSpPr>
        <p:spPr/>
        <p:txBody>
          <a:bodyPr/>
          <a:lstStyle/>
          <a:p>
            <a:fld id="{4D6EDD18-AA25-459A-BC5F-5B6E4EB8A722}" type="slidenum">
              <a:rPr lang="en-GB" smtClean="0"/>
              <a:t>2</a:t>
            </a:fld>
            <a:endParaRPr lang="en-GB"/>
          </a:p>
        </p:txBody>
      </p:sp>
    </p:spTree>
    <p:extLst>
      <p:ext uri="{BB962C8B-B14F-4D97-AF65-F5344CB8AC3E}">
        <p14:creationId xmlns:p14="http://schemas.microsoft.com/office/powerpoint/2010/main" val="3166952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share of people working in London who in the night time economy is around 26%, down from 31% in 2017. (NOTE: THIS CONTRAST WITH SURVEY SAYING 36% WORK NIGHTS ONCE A WEEK!!)</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Change from 1.6m to 1.37m is a drop of  more than 14% from 2017 to 2022, or 226k. During the same period, the number of NTE workers in the rest of the UK declined from 7.8m to 7.3m, a decrease of 6% - less than half of the relative decline in London.</a:t>
            </a:r>
          </a:p>
          <a:p>
            <a:pPr marL="171450" indent="-171450">
              <a:buFont typeface="Arial" panose="020B0604020202020204" pitchFamily="34" charset="0"/>
              <a:buChar char="•"/>
            </a:pPr>
            <a:r>
              <a:rPr lang="en-GB" dirty="0"/>
              <a:t>The decline should not necessarily be thought of as jobs or workers disappearing, but most likely a shift in work patterns. It is the decrease in the share of people working E&amp;N which made the most significant impact, as the number of people working in London increased slightly across this period.</a:t>
            </a:r>
          </a:p>
        </p:txBody>
      </p:sp>
      <p:sp>
        <p:nvSpPr>
          <p:cNvPr id="4" name="Slide Number Placeholder 3"/>
          <p:cNvSpPr>
            <a:spLocks noGrp="1"/>
          </p:cNvSpPr>
          <p:nvPr>
            <p:ph type="sldNum" sz="quarter" idx="5"/>
          </p:nvPr>
        </p:nvSpPr>
        <p:spPr/>
        <p:txBody>
          <a:bodyPr/>
          <a:lstStyle/>
          <a:p>
            <a:fld id="{4D6EDD18-AA25-459A-BC5F-5B6E4EB8A722}" type="slidenum">
              <a:rPr lang="en-GB" smtClean="0"/>
              <a:t>3</a:t>
            </a:fld>
            <a:endParaRPr lang="en-GB"/>
          </a:p>
        </p:txBody>
      </p:sp>
    </p:spTree>
    <p:extLst>
      <p:ext uri="{BB962C8B-B14F-4D97-AF65-F5344CB8AC3E}">
        <p14:creationId xmlns:p14="http://schemas.microsoft.com/office/powerpoint/2010/main" val="3781952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More than 90% of all E&amp;N workers also work during the day time, so it is clearly not people who exclusively work during later times of day. So only a tenth exclusively work evenings and nights.</a:t>
            </a:r>
          </a:p>
          <a:p>
            <a:pPr marL="171450" indent="-171450">
              <a:buFont typeface="Arial" panose="020B0604020202020204" pitchFamily="34" charset="0"/>
              <a:buChar char="•"/>
            </a:pPr>
            <a:r>
              <a:rPr lang="en-GB" dirty="0"/>
              <a:t>The majority of the decline in E&amp;N workers has also been among those who work days</a:t>
            </a:r>
          </a:p>
          <a:p>
            <a:pPr marL="171450" indent="-171450">
              <a:buFont typeface="Arial" panose="020B0604020202020204" pitchFamily="34" charset="0"/>
              <a:buChar char="•"/>
            </a:pPr>
            <a:r>
              <a:rPr lang="en-GB" dirty="0"/>
              <a:t>Further, of all the workers who usually work both during the day and in either evenings or nights (or both), almost two thirds never work shifts. This implies that when they do work in the </a:t>
            </a:r>
            <a:r>
              <a:rPr lang="en-GB" dirty="0" err="1"/>
              <a:t>e&amp;n</a:t>
            </a:r>
            <a:r>
              <a:rPr lang="en-GB" dirty="0"/>
              <a:t>, it is part of their usual working day, which could mean they need to work late. (Around 32% or 435k of all E&amp;N workers mostly work shifts, with 5% or 69k occasionally working shifts)</a:t>
            </a:r>
          </a:p>
          <a:p>
            <a:pPr marL="171450" indent="-171450">
              <a:buFont typeface="Arial" panose="020B0604020202020204" pitchFamily="34" charset="0"/>
              <a:buChar char="•"/>
            </a:pPr>
            <a:r>
              <a:rPr lang="en-GB" dirty="0"/>
              <a:t>As a result, the kind of workers we find in the N&amp;E are therefore quite varied and not necessarily those who work in, say, service-oriented businesses which serve customers at night.</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b="0" dirty="0"/>
              <a:t>Around 206k of the total decrease are from people for whom it is also usual to work during the day!</a:t>
            </a:r>
          </a:p>
          <a:p>
            <a:pPr marL="171450" indent="-171450">
              <a:buFont typeface="Arial" panose="020B0604020202020204" pitchFamily="34" charset="0"/>
              <a:buChar char="•"/>
            </a:pPr>
            <a:r>
              <a:rPr lang="en-GB" b="0" dirty="0"/>
              <a:t>This overall means that the fall in the number of NTE workers is due to fall in share of people who partially work both in day time and evening/night. </a:t>
            </a:r>
            <a:r>
              <a:rPr lang="en-GB" b="1" dirty="0"/>
              <a:t>Not necessarily decrease in people employed but more likely shift in working pattern so more people only work during day time.</a:t>
            </a:r>
            <a:endParaRPr lang="en-GB" dirty="0"/>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4D6EDD18-AA25-459A-BC5F-5B6E4EB8A722}" type="slidenum">
              <a:rPr lang="en-GB" smtClean="0"/>
              <a:t>4</a:t>
            </a:fld>
            <a:endParaRPr lang="en-GB"/>
          </a:p>
        </p:txBody>
      </p:sp>
    </p:spTree>
    <p:extLst>
      <p:ext uri="{BB962C8B-B14F-4D97-AF65-F5344CB8AC3E}">
        <p14:creationId xmlns:p14="http://schemas.microsoft.com/office/powerpoint/2010/main" val="2924073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four industries with the largest falls (as listed) in total make up a decrease of 147k, more than half of the total decrease of 226k between 2017 and 2022. </a:t>
            </a:r>
          </a:p>
          <a:p>
            <a:endParaRPr lang="en-GB" dirty="0"/>
          </a:p>
          <a:p>
            <a:pPr>
              <a:lnSpc>
                <a:spcPct val="120000"/>
              </a:lnSpc>
            </a:pPr>
            <a:r>
              <a:rPr lang="en-GB" dirty="0"/>
              <a:t>Health had the largest share of NTE workers throughout, and saw numbers increase (18k, 9%)</a:t>
            </a:r>
          </a:p>
          <a:p>
            <a:pPr>
              <a:lnSpc>
                <a:spcPct val="120000"/>
              </a:lnSpc>
            </a:pPr>
            <a:r>
              <a:rPr lang="en-GB" dirty="0"/>
              <a:t>Most significant falls within: </a:t>
            </a:r>
          </a:p>
          <a:p>
            <a:pPr lvl="1">
              <a:lnSpc>
                <a:spcPct val="120000"/>
              </a:lnSpc>
            </a:pPr>
            <a:r>
              <a:rPr lang="en-GB" dirty="0"/>
              <a:t>Retail (40k, 28%); </a:t>
            </a:r>
          </a:p>
          <a:p>
            <a:pPr lvl="1">
              <a:lnSpc>
                <a:spcPct val="120000"/>
              </a:lnSpc>
            </a:pPr>
            <a:r>
              <a:rPr lang="en-GB" dirty="0"/>
              <a:t>Hospitality (40k, 27%); </a:t>
            </a:r>
          </a:p>
          <a:p>
            <a:pPr lvl="1">
              <a:lnSpc>
                <a:spcPct val="120000"/>
              </a:lnSpc>
            </a:pPr>
            <a:r>
              <a:rPr lang="en-GB" dirty="0"/>
              <a:t>Prof. services (35k, 20%); and </a:t>
            </a:r>
          </a:p>
          <a:p>
            <a:pPr lvl="1">
              <a:lnSpc>
                <a:spcPct val="120000"/>
              </a:lnSpc>
            </a:pPr>
            <a:r>
              <a:rPr lang="en-GB" dirty="0"/>
              <a:t>Transport (32k, 22%)</a:t>
            </a:r>
          </a:p>
          <a:p>
            <a:pPr>
              <a:lnSpc>
                <a:spcPct val="120000"/>
              </a:lnSpc>
            </a:pPr>
            <a:r>
              <a:rPr lang="en-GB" dirty="0"/>
              <a:t>Almost all decline in Retail (40k) and Hospitality (31k) from people working during evenings</a:t>
            </a:r>
          </a:p>
          <a:p>
            <a:pPr>
              <a:lnSpc>
                <a:spcPct val="120000"/>
              </a:lnSpc>
            </a:pPr>
            <a:r>
              <a:rPr lang="en-GB" dirty="0"/>
              <a:t>Health saw large increase in people working both evenings and nights (25k)</a:t>
            </a:r>
          </a:p>
          <a:p>
            <a:endParaRPr lang="en-GB" dirty="0"/>
          </a:p>
        </p:txBody>
      </p:sp>
      <p:sp>
        <p:nvSpPr>
          <p:cNvPr id="4" name="Slide Number Placeholder 3"/>
          <p:cNvSpPr>
            <a:spLocks noGrp="1"/>
          </p:cNvSpPr>
          <p:nvPr>
            <p:ph type="sldNum" sz="quarter" idx="5"/>
          </p:nvPr>
        </p:nvSpPr>
        <p:spPr/>
        <p:txBody>
          <a:bodyPr/>
          <a:lstStyle/>
          <a:p>
            <a:fld id="{4D6EDD18-AA25-459A-BC5F-5B6E4EB8A722}" type="slidenum">
              <a:rPr lang="en-GB" smtClean="0"/>
              <a:t>5</a:t>
            </a:fld>
            <a:endParaRPr lang="en-GB"/>
          </a:p>
        </p:txBody>
      </p:sp>
    </p:spTree>
    <p:extLst>
      <p:ext uri="{BB962C8B-B14F-4D97-AF65-F5344CB8AC3E}">
        <p14:creationId xmlns:p14="http://schemas.microsoft.com/office/powerpoint/2010/main" val="39541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D6EDD18-AA25-459A-BC5F-5B6E4EB8A722}" type="slidenum">
              <a:rPr lang="en-GB" smtClean="0"/>
              <a:t>6</a:t>
            </a:fld>
            <a:endParaRPr lang="en-GB"/>
          </a:p>
        </p:txBody>
      </p:sp>
    </p:spTree>
    <p:extLst>
      <p:ext uri="{BB962C8B-B14F-4D97-AF65-F5344CB8AC3E}">
        <p14:creationId xmlns:p14="http://schemas.microsoft.com/office/powerpoint/2010/main" val="1319082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DC4E-818D-4CFE-ACB9-5325153756EC}"/>
              </a:ext>
            </a:extLst>
          </p:cNvPr>
          <p:cNvSpPr>
            <a:spLocks noGrp="1"/>
          </p:cNvSpPr>
          <p:nvPr>
            <p:ph type="ctrTitle"/>
          </p:nvPr>
        </p:nvSpPr>
        <p:spPr>
          <a:xfrm>
            <a:off x="1524000" y="1122363"/>
            <a:ext cx="9144000" cy="2387600"/>
          </a:xfrm>
        </p:spPr>
        <p:txBody>
          <a:bodyPr anchor="b"/>
          <a:lstStyle>
            <a:lvl1pPr algn="l">
              <a:defRPr sz="6000">
                <a:solidFill>
                  <a:srgbClr val="353D42"/>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76F0AD7C-6114-4009-B012-5F41EACC416F}"/>
              </a:ext>
            </a:extLst>
          </p:cNvPr>
          <p:cNvSpPr>
            <a:spLocks noGrp="1"/>
          </p:cNvSpPr>
          <p:nvPr>
            <p:ph type="subTitle" idx="1"/>
          </p:nvPr>
        </p:nvSpPr>
        <p:spPr>
          <a:xfrm>
            <a:off x="1524000" y="3602038"/>
            <a:ext cx="9144000" cy="1655762"/>
          </a:xfrm>
        </p:spPr>
        <p:txBody>
          <a:bodyPr/>
          <a:lstStyle>
            <a:lvl1pPr marL="0" indent="0" algn="l">
              <a:buNone/>
              <a:defRPr sz="2400">
                <a:solidFill>
                  <a:srgbClr val="353D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3E85BC0E-8CDC-4817-B071-3EFFD002A68D}"/>
              </a:ext>
            </a:extLst>
          </p:cNvPr>
          <p:cNvGrpSpPr/>
          <p:nvPr/>
        </p:nvGrpSpPr>
        <p:grpSpPr>
          <a:xfrm>
            <a:off x="1180806" y="960120"/>
            <a:ext cx="97200" cy="4937760"/>
            <a:chOff x="1180806" y="2240010"/>
            <a:chExt cx="172278" cy="2377980"/>
          </a:xfrm>
        </p:grpSpPr>
        <p:sp>
          <p:nvSpPr>
            <p:cNvPr id="8" name="Rectangle 7">
              <a:extLst>
                <a:ext uri="{FF2B5EF4-FFF2-40B4-BE49-F238E27FC236}">
                  <a16:creationId xmlns:a16="http://schemas.microsoft.com/office/drawing/2014/main" id="{262198DA-53F7-4181-AA7E-F24DA9548EA5}"/>
                </a:ext>
              </a:extLst>
            </p:cNvPr>
            <p:cNvSpPr/>
            <p:nvPr/>
          </p:nvSpPr>
          <p:spPr>
            <a:xfrm>
              <a:off x="1180806" y="4077990"/>
              <a:ext cx="172278" cy="540000"/>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D76C6836-5015-40AD-90FA-3D30AA3FCC19}"/>
                </a:ext>
              </a:extLst>
            </p:cNvPr>
            <p:cNvSpPr/>
            <p:nvPr/>
          </p:nvSpPr>
          <p:spPr>
            <a:xfrm>
              <a:off x="1180806" y="2240010"/>
              <a:ext cx="172278" cy="540000"/>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D462169-F53D-472E-B9F0-8BCAF010191A}"/>
                </a:ext>
              </a:extLst>
            </p:cNvPr>
            <p:cNvSpPr/>
            <p:nvPr/>
          </p:nvSpPr>
          <p:spPr>
            <a:xfrm>
              <a:off x="1180806" y="2852670"/>
              <a:ext cx="172278" cy="54000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1CCB3D9-D2C3-4887-B78B-3D946E2278E9}"/>
                </a:ext>
              </a:extLst>
            </p:cNvPr>
            <p:cNvSpPr/>
            <p:nvPr/>
          </p:nvSpPr>
          <p:spPr>
            <a:xfrm>
              <a:off x="1180806" y="3465330"/>
              <a:ext cx="172278" cy="540000"/>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8603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all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EA17C3A4-8EA0-4145-8790-905346091B74}"/>
              </a:ext>
            </a:extLst>
          </p:cNvPr>
          <p:cNvSpPr/>
          <p:nvPr/>
        </p:nvSpPr>
        <p:spPr>
          <a:xfrm>
            <a:off x="631669" y="387032"/>
            <a:ext cx="97200" cy="3825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85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all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A6FDFC76-2A4A-4A7E-8CCD-2D159D47F2C2}"/>
              </a:ext>
            </a:extLst>
          </p:cNvPr>
          <p:cNvSpPr/>
          <p:nvPr/>
        </p:nvSpPr>
        <p:spPr>
          <a:xfrm>
            <a:off x="631669" y="387032"/>
            <a:ext cx="97200" cy="3825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201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47095277-1FEB-4CDE-B25E-8AA9C0A881B6}"/>
              </a:ext>
            </a:extLst>
          </p:cNvPr>
          <p:cNvSpPr/>
          <p:nvPr/>
        </p:nvSpPr>
        <p:spPr>
          <a:xfrm>
            <a:off x="556591" y="1709738"/>
            <a:ext cx="97200" cy="2852737"/>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6819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8C281048-5CA2-44E4-A753-29972A116E2D}"/>
              </a:ext>
            </a:extLst>
          </p:cNvPr>
          <p:cNvSpPr/>
          <p:nvPr/>
        </p:nvSpPr>
        <p:spPr>
          <a:xfrm>
            <a:off x="556591" y="1709738"/>
            <a:ext cx="97200" cy="2852737"/>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771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Rectangle 4">
            <a:extLst>
              <a:ext uri="{FF2B5EF4-FFF2-40B4-BE49-F238E27FC236}">
                <a16:creationId xmlns:a16="http://schemas.microsoft.com/office/drawing/2014/main" id="{6ED5722E-8D7C-4F62-89F5-12A42A4601D4}"/>
              </a:ext>
            </a:extLst>
          </p:cNvPr>
          <p:cNvSpPr/>
          <p:nvPr/>
        </p:nvSpPr>
        <p:spPr>
          <a:xfrm>
            <a:off x="556591" y="1709738"/>
            <a:ext cx="97200" cy="2852737"/>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379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44D48D96-3103-457A-A2FD-7002BE6E61E6}"/>
              </a:ext>
            </a:extLst>
          </p:cNvPr>
          <p:cNvSpPr/>
          <p:nvPr/>
        </p:nvSpPr>
        <p:spPr>
          <a:xfrm>
            <a:off x="556591" y="1709738"/>
            <a:ext cx="97200" cy="2852737"/>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2921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F83B-937A-4614-BC8D-1F080E668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EB7927B-A156-469B-9F2F-5DFBCBC4F2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Rectangle 5">
            <a:extLst>
              <a:ext uri="{FF2B5EF4-FFF2-40B4-BE49-F238E27FC236}">
                <a16:creationId xmlns:a16="http://schemas.microsoft.com/office/drawing/2014/main" id="{8536DBD1-D888-4D34-9A3D-59132998F70A}"/>
              </a:ext>
            </a:extLst>
          </p:cNvPr>
          <p:cNvSpPr/>
          <p:nvPr/>
        </p:nvSpPr>
        <p:spPr>
          <a:xfrm>
            <a:off x="556591" y="1709738"/>
            <a:ext cx="97200" cy="2852737"/>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0295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B6F05F84-5AA6-4A84-B528-1DB8E335E0C8}"/>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253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E5E0F69-15B5-489C-B5D4-DDA2A74895CE}"/>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928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C5A88D74-66C0-40CA-8272-A8366D7E6837}"/>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32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F3360BC-E53B-4B54-928D-D93681B77E0B}"/>
              </a:ext>
            </a:extLst>
          </p:cNvPr>
          <p:cNvSpPr/>
          <p:nvPr/>
        </p:nvSpPr>
        <p:spPr>
          <a:xfrm>
            <a:off x="631767" y="481012"/>
            <a:ext cx="97102" cy="10937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049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0973F0F0-2B5B-48CB-9F07-B3AC788AE4F8}"/>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3668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494C-21CD-4651-A786-0AFB256FB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82BFD-1748-43DE-B3C7-3AE716530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38DA7F-5BE9-4D56-B3FE-2FFB85E97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4CC2CC3-ED51-4C63-9B75-589BEA5EE2CF}"/>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7438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5664E6FF-7F48-4E3D-A23C-F90B3484792B}"/>
              </a:ext>
            </a:extLst>
          </p:cNvPr>
          <p:cNvSpPr/>
          <p:nvPr/>
        </p:nvSpPr>
        <p:spPr>
          <a:xfrm>
            <a:off x="631767" y="481012"/>
            <a:ext cx="97102" cy="10937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256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ABDBFA5-FA16-43B0-B8B0-D8050CE97301}"/>
              </a:ext>
            </a:extLst>
          </p:cNvPr>
          <p:cNvSpPr/>
          <p:nvPr/>
        </p:nvSpPr>
        <p:spPr>
          <a:xfrm>
            <a:off x="631767" y="481012"/>
            <a:ext cx="97102" cy="10937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66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Yel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18565CC2-48FE-4807-BC1F-228C581D3634}"/>
              </a:ext>
            </a:extLst>
          </p:cNvPr>
          <p:cNvSpPr/>
          <p:nvPr/>
        </p:nvSpPr>
        <p:spPr>
          <a:xfrm>
            <a:off x="631767" y="481012"/>
            <a:ext cx="97102" cy="1093788"/>
          </a:xfrm>
          <a:prstGeom prst="rect">
            <a:avLst/>
          </a:prstGeom>
          <a:solidFill>
            <a:srgbClr val="FFF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922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499A0B44-40F0-4082-918F-ECE64121F3EB}"/>
              </a:ext>
            </a:extLst>
          </p:cNvPr>
          <p:cNvSpPr/>
          <p:nvPr/>
        </p:nvSpPr>
        <p:spPr>
          <a:xfrm>
            <a:off x="631767" y="481012"/>
            <a:ext cx="97102" cy="1093788"/>
          </a:xfrm>
          <a:prstGeom prst="rect">
            <a:avLst/>
          </a:prstGeom>
          <a:solidFill>
            <a:srgbClr val="9E0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406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all Content 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8E55127E-B30C-4914-B78D-3DDA509194C9}"/>
              </a:ext>
            </a:extLst>
          </p:cNvPr>
          <p:cNvSpPr/>
          <p:nvPr/>
        </p:nvSpPr>
        <p:spPr>
          <a:xfrm>
            <a:off x="631669" y="387032"/>
            <a:ext cx="97200" cy="382588"/>
          </a:xfrm>
          <a:prstGeom prst="rect">
            <a:avLst/>
          </a:prstGeom>
          <a:solidFill>
            <a:srgbClr val="EE26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741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all Conten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5817D743-7AE0-440A-B15A-60464AA4E7F9}"/>
              </a:ext>
            </a:extLst>
          </p:cNvPr>
          <p:cNvSpPr/>
          <p:nvPr/>
        </p:nvSpPr>
        <p:spPr>
          <a:xfrm>
            <a:off x="631669" y="387032"/>
            <a:ext cx="97200" cy="38258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473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all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B183-039D-4124-BB89-00414261404D}"/>
              </a:ext>
            </a:extLst>
          </p:cNvPr>
          <p:cNvSpPr>
            <a:spLocks noGrp="1"/>
          </p:cNvSpPr>
          <p:nvPr>
            <p:ph type="title"/>
          </p:nvPr>
        </p:nvSpPr>
        <p:spPr>
          <a:xfrm>
            <a:off x="838200" y="423526"/>
            <a:ext cx="10515600" cy="309600"/>
          </a:xfrm>
        </p:spPr>
        <p:txBody>
          <a:bodyPr>
            <a:noAutofit/>
          </a:bodyPr>
          <a:lstStyle>
            <a:lvl1pPr>
              <a:defRPr sz="28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60A010-7174-4C4E-B713-4F3A59E92F5C}"/>
              </a:ext>
            </a:extLst>
          </p:cNvPr>
          <p:cNvSpPr>
            <a:spLocks noGrp="1"/>
          </p:cNvSpPr>
          <p:nvPr>
            <p:ph idx="1"/>
          </p:nvPr>
        </p:nvSpPr>
        <p:spPr>
          <a:xfrm>
            <a:off x="838200" y="1027906"/>
            <a:ext cx="10515600" cy="511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a:extLst>
              <a:ext uri="{FF2B5EF4-FFF2-40B4-BE49-F238E27FC236}">
                <a16:creationId xmlns:a16="http://schemas.microsoft.com/office/drawing/2014/main" id="{880C2362-CB36-4D46-BA08-89833C947ADC}"/>
              </a:ext>
            </a:extLst>
          </p:cNvPr>
          <p:cNvSpPr/>
          <p:nvPr/>
        </p:nvSpPr>
        <p:spPr>
          <a:xfrm>
            <a:off x="631669" y="387032"/>
            <a:ext cx="97200" cy="382588"/>
          </a:xfrm>
          <a:prstGeom prst="rect">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372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8C109B-B4CF-4D7F-9261-981195E23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106725-62F0-4F31-9A72-AD8DEEA2F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a:extLst>
              <a:ext uri="{FF2B5EF4-FFF2-40B4-BE49-F238E27FC236}">
                <a16:creationId xmlns:a16="http://schemas.microsoft.com/office/drawing/2014/main" id="{9CFFDBDF-69F2-416F-A5D5-8D9C11FD508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720000" y="6480000"/>
            <a:ext cx="2213006" cy="216000"/>
          </a:xfrm>
          <a:prstGeom prst="rect">
            <a:avLst/>
          </a:prstGeom>
        </p:spPr>
      </p:pic>
    </p:spTree>
    <p:extLst>
      <p:ext uri="{BB962C8B-B14F-4D97-AF65-F5344CB8AC3E}">
        <p14:creationId xmlns:p14="http://schemas.microsoft.com/office/powerpoint/2010/main" val="406321609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txStyles>
    <p:titleStyle>
      <a:lvl1pPr algn="l" defTabSz="914400" rtl="0" eaLnBrk="1" latinLnBrk="0" hangingPunct="1">
        <a:lnSpc>
          <a:spcPct val="90000"/>
        </a:lnSpc>
        <a:spcBef>
          <a:spcPct val="0"/>
        </a:spcBef>
        <a:buNone/>
        <a:defRPr sz="4400" kern="1200">
          <a:solidFill>
            <a:srgbClr val="353D4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53D4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53D4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53D4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53D4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7248-A0D3-4D9D-BBA1-A5C53A3F2158}"/>
              </a:ext>
            </a:extLst>
          </p:cNvPr>
          <p:cNvSpPr>
            <a:spLocks noGrp="1"/>
          </p:cNvSpPr>
          <p:nvPr>
            <p:ph type="ctrTitle"/>
          </p:nvPr>
        </p:nvSpPr>
        <p:spPr/>
        <p:txBody>
          <a:bodyPr>
            <a:normAutofit/>
          </a:bodyPr>
          <a:lstStyle/>
          <a:p>
            <a:r>
              <a:rPr lang="en-GB" dirty="0"/>
              <a:t>Update on Evening and Night workers in London</a:t>
            </a:r>
          </a:p>
        </p:txBody>
      </p:sp>
      <p:sp>
        <p:nvSpPr>
          <p:cNvPr id="3" name="Subtitle 2">
            <a:extLst>
              <a:ext uri="{FF2B5EF4-FFF2-40B4-BE49-F238E27FC236}">
                <a16:creationId xmlns:a16="http://schemas.microsoft.com/office/drawing/2014/main" id="{B75A8329-6AF5-4E7C-8F45-68316A429251}"/>
              </a:ext>
            </a:extLst>
          </p:cNvPr>
          <p:cNvSpPr>
            <a:spLocks noGrp="1"/>
          </p:cNvSpPr>
          <p:nvPr>
            <p:ph type="subTitle" idx="1"/>
          </p:nvPr>
        </p:nvSpPr>
        <p:spPr/>
        <p:txBody>
          <a:bodyPr/>
          <a:lstStyle/>
          <a:p>
            <a:r>
              <a:rPr lang="en-GB"/>
              <a:t>GLA Economics</a:t>
            </a:r>
          </a:p>
        </p:txBody>
      </p:sp>
    </p:spTree>
    <p:extLst>
      <p:ext uri="{BB962C8B-B14F-4D97-AF65-F5344CB8AC3E}">
        <p14:creationId xmlns:p14="http://schemas.microsoft.com/office/powerpoint/2010/main" val="279917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7A63-3C11-4643-83B5-788A799C02A1}"/>
              </a:ext>
            </a:extLst>
          </p:cNvPr>
          <p:cNvSpPr>
            <a:spLocks noGrp="1"/>
          </p:cNvSpPr>
          <p:nvPr>
            <p:ph type="title"/>
          </p:nvPr>
        </p:nvSpPr>
        <p:spPr/>
        <p:txBody>
          <a:bodyPr/>
          <a:lstStyle/>
          <a:p>
            <a:r>
              <a:rPr lang="en-GB" dirty="0"/>
              <a:t>Headline figures</a:t>
            </a:r>
          </a:p>
        </p:txBody>
      </p:sp>
      <p:sp>
        <p:nvSpPr>
          <p:cNvPr id="3" name="Content Placeholder 2">
            <a:extLst>
              <a:ext uri="{FF2B5EF4-FFF2-40B4-BE49-F238E27FC236}">
                <a16:creationId xmlns:a16="http://schemas.microsoft.com/office/drawing/2014/main" id="{39940BE7-4EB8-4BAC-A990-4E674FBFA4C9}"/>
              </a:ext>
            </a:extLst>
          </p:cNvPr>
          <p:cNvSpPr>
            <a:spLocks noGrp="1"/>
          </p:cNvSpPr>
          <p:nvPr>
            <p:ph idx="1"/>
          </p:nvPr>
        </p:nvSpPr>
        <p:spPr/>
        <p:txBody>
          <a:bodyPr/>
          <a:lstStyle/>
          <a:p>
            <a:r>
              <a:rPr lang="en-GB" dirty="0"/>
              <a:t>We define Evening &amp; Night (</a:t>
            </a:r>
            <a:r>
              <a:rPr lang="en-GB" b="1" dirty="0"/>
              <a:t>E&amp;N</a:t>
            </a:r>
            <a:r>
              <a:rPr lang="en-GB" dirty="0"/>
              <a:t>) workers as people for whom it is usual to work evenings, nights, or both</a:t>
            </a:r>
          </a:p>
          <a:p>
            <a:r>
              <a:rPr lang="en-GB" dirty="0"/>
              <a:t>1.37 million people were E&amp;N workers in London in 2022</a:t>
            </a:r>
          </a:p>
          <a:p>
            <a:r>
              <a:rPr lang="en-GB" dirty="0"/>
              <a:t>Majority of them work, at least in part, during the daytime </a:t>
            </a:r>
          </a:p>
          <a:p>
            <a:r>
              <a:rPr lang="en-GB" dirty="0"/>
              <a:t>Decline in E&amp;N workers likely due to shifting work patterns</a:t>
            </a:r>
          </a:p>
          <a:p>
            <a:r>
              <a:rPr lang="en-GB" dirty="0"/>
              <a:t>Only Health saw large increase in E&amp;N workers, all other sectors saw declines or stagnation</a:t>
            </a:r>
          </a:p>
          <a:p>
            <a:r>
              <a:rPr lang="en-GB" dirty="0"/>
              <a:t>Most E&amp;N workers are in Professional occupations</a:t>
            </a:r>
          </a:p>
          <a:p>
            <a:endParaRPr lang="en-GB" dirty="0"/>
          </a:p>
        </p:txBody>
      </p:sp>
    </p:spTree>
    <p:extLst>
      <p:ext uri="{BB962C8B-B14F-4D97-AF65-F5344CB8AC3E}">
        <p14:creationId xmlns:p14="http://schemas.microsoft.com/office/powerpoint/2010/main" val="255351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F6154-1E72-4BA0-9864-E0D0F80E21EC}"/>
              </a:ext>
            </a:extLst>
          </p:cNvPr>
          <p:cNvSpPr>
            <a:spLocks noGrp="1"/>
          </p:cNvSpPr>
          <p:nvPr>
            <p:ph type="title"/>
          </p:nvPr>
        </p:nvSpPr>
        <p:spPr/>
        <p:txBody>
          <a:bodyPr/>
          <a:lstStyle/>
          <a:p>
            <a:r>
              <a:rPr lang="en-GB" dirty="0"/>
              <a:t>1.37 million E&amp;N workers in London in 2022, down from 1.6 million in 2017</a:t>
            </a:r>
          </a:p>
        </p:txBody>
      </p:sp>
      <p:sp>
        <p:nvSpPr>
          <p:cNvPr id="3" name="TextBox 2">
            <a:extLst>
              <a:ext uri="{FF2B5EF4-FFF2-40B4-BE49-F238E27FC236}">
                <a16:creationId xmlns:a16="http://schemas.microsoft.com/office/drawing/2014/main" id="{3B6FDA12-8914-4B47-ABE3-1A4FC12D3C1C}"/>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graphicFrame>
        <p:nvGraphicFramePr>
          <p:cNvPr id="7" name="Content Placeholder 6">
            <a:extLst>
              <a:ext uri="{FF2B5EF4-FFF2-40B4-BE49-F238E27FC236}">
                <a16:creationId xmlns:a16="http://schemas.microsoft.com/office/drawing/2014/main" id="{C8A8581A-FD78-4971-B4E3-A35AACC2C6FC}"/>
              </a:ext>
            </a:extLst>
          </p:cNvPr>
          <p:cNvGraphicFramePr>
            <a:graphicFrameLocks noGrp="1"/>
          </p:cNvGraphicFramePr>
          <p:nvPr>
            <p:ph idx="1"/>
            <p:extLst>
              <p:ext uri="{D42A27DB-BD31-4B8C-83A1-F6EECF244321}">
                <p14:modId xmlns:p14="http://schemas.microsoft.com/office/powerpoint/2010/main" val="118492780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120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9804-3B6E-48ED-A48D-7F6C01A68204}"/>
              </a:ext>
            </a:extLst>
          </p:cNvPr>
          <p:cNvSpPr>
            <a:spLocks noGrp="1"/>
          </p:cNvSpPr>
          <p:nvPr>
            <p:ph type="title"/>
          </p:nvPr>
        </p:nvSpPr>
        <p:spPr/>
        <p:txBody>
          <a:bodyPr/>
          <a:lstStyle/>
          <a:p>
            <a:r>
              <a:rPr lang="en-GB" dirty="0"/>
              <a:t>Nearly all E&amp;N workers also work during daytime</a:t>
            </a:r>
          </a:p>
        </p:txBody>
      </p:sp>
      <p:sp>
        <p:nvSpPr>
          <p:cNvPr id="3" name="Content Placeholder 2">
            <a:extLst>
              <a:ext uri="{FF2B5EF4-FFF2-40B4-BE49-F238E27FC236}">
                <a16:creationId xmlns:a16="http://schemas.microsoft.com/office/drawing/2014/main" id="{155FF8B2-4349-40A8-961B-FE0B73355E29}"/>
              </a:ext>
            </a:extLst>
          </p:cNvPr>
          <p:cNvSpPr>
            <a:spLocks noGrp="1"/>
          </p:cNvSpPr>
          <p:nvPr>
            <p:ph sz="half" idx="1"/>
          </p:nvPr>
        </p:nvSpPr>
        <p:spPr/>
        <p:txBody>
          <a:bodyPr>
            <a:normAutofit/>
          </a:bodyPr>
          <a:lstStyle/>
          <a:p>
            <a:r>
              <a:rPr lang="en-GB" dirty="0"/>
              <a:t>Across all E&amp;N workers:</a:t>
            </a:r>
          </a:p>
          <a:p>
            <a:pPr lvl="1"/>
            <a:r>
              <a:rPr lang="en-GB" dirty="0"/>
              <a:t>91% work during daytime</a:t>
            </a:r>
          </a:p>
          <a:p>
            <a:pPr lvl="1"/>
            <a:r>
              <a:rPr lang="en-GB" dirty="0"/>
              <a:t>94% work evenings</a:t>
            </a:r>
          </a:p>
          <a:p>
            <a:pPr lvl="1"/>
            <a:r>
              <a:rPr lang="en-GB" dirty="0"/>
              <a:t>39% work nights</a:t>
            </a:r>
          </a:p>
          <a:p>
            <a:pPr marL="457200" lvl="1" indent="0">
              <a:buNone/>
            </a:pPr>
            <a:endParaRPr lang="en-GB" dirty="0"/>
          </a:p>
          <a:p>
            <a:r>
              <a:rPr lang="en-GB" dirty="0"/>
              <a:t>Nearly two thirds of NTE workers, who also work during the daytime, never work shifts</a:t>
            </a:r>
          </a:p>
        </p:txBody>
      </p:sp>
      <p:graphicFrame>
        <p:nvGraphicFramePr>
          <p:cNvPr id="7" name="Content Placeholder 6">
            <a:extLst>
              <a:ext uri="{FF2B5EF4-FFF2-40B4-BE49-F238E27FC236}">
                <a16:creationId xmlns:a16="http://schemas.microsoft.com/office/drawing/2014/main" id="{22786D26-206D-40CE-9FB1-EAC6C1C589C8}"/>
              </a:ext>
            </a:extLst>
          </p:cNvPr>
          <p:cNvGraphicFramePr>
            <a:graphicFrameLocks noGrp="1"/>
          </p:cNvGraphicFramePr>
          <p:nvPr>
            <p:ph sz="half" idx="2"/>
            <p:extLst>
              <p:ext uri="{D42A27DB-BD31-4B8C-83A1-F6EECF244321}">
                <p14:modId xmlns:p14="http://schemas.microsoft.com/office/powerpoint/2010/main" val="649649730"/>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25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EF0-0074-40CE-8B82-EF6E4FB74860}"/>
              </a:ext>
            </a:extLst>
          </p:cNvPr>
          <p:cNvSpPr>
            <a:spLocks noGrp="1"/>
          </p:cNvSpPr>
          <p:nvPr>
            <p:ph type="title"/>
          </p:nvPr>
        </p:nvSpPr>
        <p:spPr/>
        <p:txBody>
          <a:bodyPr/>
          <a:lstStyle/>
          <a:p>
            <a:r>
              <a:rPr lang="en-GB" dirty="0"/>
              <a:t>Health and ICT saw the only increases in NTE workforce size from 2017</a:t>
            </a:r>
          </a:p>
        </p:txBody>
      </p:sp>
      <p:sp>
        <p:nvSpPr>
          <p:cNvPr id="5" name="Content Placeholder 4">
            <a:extLst>
              <a:ext uri="{FF2B5EF4-FFF2-40B4-BE49-F238E27FC236}">
                <a16:creationId xmlns:a16="http://schemas.microsoft.com/office/drawing/2014/main" id="{EB1678EB-2C75-4668-99CE-22280194724A}"/>
              </a:ext>
            </a:extLst>
          </p:cNvPr>
          <p:cNvSpPr>
            <a:spLocks noGrp="1"/>
          </p:cNvSpPr>
          <p:nvPr>
            <p:ph sz="half" idx="2"/>
          </p:nvPr>
        </p:nvSpPr>
        <p:spPr/>
        <p:txBody>
          <a:bodyPr>
            <a:normAutofit fontScale="70000" lnSpcReduction="20000"/>
          </a:bodyPr>
          <a:lstStyle/>
          <a:p>
            <a:pPr>
              <a:lnSpc>
                <a:spcPct val="120000"/>
              </a:lnSpc>
            </a:pPr>
            <a:r>
              <a:rPr lang="en-GB" dirty="0"/>
              <a:t>Health had the largest share of NTE workers throughout, and saw numbers increase </a:t>
            </a:r>
          </a:p>
          <a:p>
            <a:pPr>
              <a:lnSpc>
                <a:spcPct val="120000"/>
              </a:lnSpc>
            </a:pPr>
            <a:r>
              <a:rPr lang="en-GB" dirty="0"/>
              <a:t>Most significant falls within: </a:t>
            </a:r>
          </a:p>
          <a:p>
            <a:pPr lvl="1">
              <a:lnSpc>
                <a:spcPct val="120000"/>
              </a:lnSpc>
            </a:pPr>
            <a:r>
              <a:rPr lang="en-GB" dirty="0"/>
              <a:t>Retail; </a:t>
            </a:r>
          </a:p>
          <a:p>
            <a:pPr lvl="1">
              <a:lnSpc>
                <a:spcPct val="120000"/>
              </a:lnSpc>
            </a:pPr>
            <a:r>
              <a:rPr lang="en-GB" dirty="0"/>
              <a:t>Hospitality; </a:t>
            </a:r>
          </a:p>
          <a:p>
            <a:pPr lvl="1">
              <a:lnSpc>
                <a:spcPct val="120000"/>
              </a:lnSpc>
            </a:pPr>
            <a:r>
              <a:rPr lang="en-GB" dirty="0"/>
              <a:t>Prof. services; and </a:t>
            </a:r>
          </a:p>
          <a:p>
            <a:pPr lvl="1">
              <a:lnSpc>
                <a:spcPct val="120000"/>
              </a:lnSpc>
            </a:pPr>
            <a:r>
              <a:rPr lang="en-GB" dirty="0"/>
              <a:t>Transport</a:t>
            </a:r>
          </a:p>
          <a:p>
            <a:pPr>
              <a:lnSpc>
                <a:spcPct val="120000"/>
              </a:lnSpc>
            </a:pPr>
            <a:r>
              <a:rPr lang="en-GB" dirty="0"/>
              <a:t>Almost all decline in Retail and Hospitality from people working during evenings</a:t>
            </a:r>
          </a:p>
          <a:p>
            <a:pPr>
              <a:lnSpc>
                <a:spcPct val="120000"/>
              </a:lnSpc>
            </a:pPr>
            <a:r>
              <a:rPr lang="en-GB" dirty="0"/>
              <a:t>Health saw large increase in people working both evenings and nights</a:t>
            </a:r>
          </a:p>
        </p:txBody>
      </p:sp>
      <p:sp>
        <p:nvSpPr>
          <p:cNvPr id="6" name="TextBox 5">
            <a:extLst>
              <a:ext uri="{FF2B5EF4-FFF2-40B4-BE49-F238E27FC236}">
                <a16:creationId xmlns:a16="http://schemas.microsoft.com/office/drawing/2014/main" id="{49A122BF-92D8-4424-9EF8-1C0BA64B4830}"/>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graphicFrame>
        <p:nvGraphicFramePr>
          <p:cNvPr id="11" name="Content Placeholder 10">
            <a:extLst>
              <a:ext uri="{FF2B5EF4-FFF2-40B4-BE49-F238E27FC236}">
                <a16:creationId xmlns:a16="http://schemas.microsoft.com/office/drawing/2014/main" id="{DE3293CF-E542-46A0-8059-1CB8F5360B80}"/>
              </a:ext>
            </a:extLst>
          </p:cNvPr>
          <p:cNvGraphicFramePr>
            <a:graphicFrameLocks noGrp="1"/>
          </p:cNvGraphicFramePr>
          <p:nvPr>
            <p:ph sz="half" idx="1"/>
            <p:extLst>
              <p:ext uri="{D42A27DB-BD31-4B8C-83A1-F6EECF244321}">
                <p14:modId xmlns:p14="http://schemas.microsoft.com/office/powerpoint/2010/main" val="2541641259"/>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613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FEF0-0074-40CE-8B82-EF6E4FB74860}"/>
              </a:ext>
            </a:extLst>
          </p:cNvPr>
          <p:cNvSpPr>
            <a:spLocks noGrp="1"/>
          </p:cNvSpPr>
          <p:nvPr>
            <p:ph type="title"/>
          </p:nvPr>
        </p:nvSpPr>
        <p:spPr/>
        <p:txBody>
          <a:bodyPr/>
          <a:lstStyle/>
          <a:p>
            <a:r>
              <a:rPr lang="en-GB" dirty="0"/>
              <a:t>Almost third of all N&amp;E workers are Professionals</a:t>
            </a:r>
          </a:p>
        </p:txBody>
      </p:sp>
      <p:sp>
        <p:nvSpPr>
          <p:cNvPr id="5" name="Content Placeholder 4">
            <a:extLst>
              <a:ext uri="{FF2B5EF4-FFF2-40B4-BE49-F238E27FC236}">
                <a16:creationId xmlns:a16="http://schemas.microsoft.com/office/drawing/2014/main" id="{EB1678EB-2C75-4668-99CE-22280194724A}"/>
              </a:ext>
            </a:extLst>
          </p:cNvPr>
          <p:cNvSpPr>
            <a:spLocks noGrp="1"/>
          </p:cNvSpPr>
          <p:nvPr>
            <p:ph sz="half" idx="2"/>
          </p:nvPr>
        </p:nvSpPr>
        <p:spPr>
          <a:xfrm>
            <a:off x="7343248" y="1825625"/>
            <a:ext cx="4010551" cy="4351338"/>
          </a:xfrm>
        </p:spPr>
        <p:txBody>
          <a:bodyPr>
            <a:normAutofit/>
          </a:bodyPr>
          <a:lstStyle/>
          <a:p>
            <a:r>
              <a:rPr lang="en-GB" dirty="0"/>
              <a:t>Almost a third of all NTE workers are in Professional occ., with large increase in numbers (48k, 13%)</a:t>
            </a:r>
          </a:p>
          <a:p>
            <a:r>
              <a:rPr lang="en-GB" dirty="0"/>
              <a:t>Largest declines in Managerial (98k, 38%) and Associate Professional occ. (88k, 30%)</a:t>
            </a:r>
          </a:p>
        </p:txBody>
      </p:sp>
      <p:sp>
        <p:nvSpPr>
          <p:cNvPr id="6" name="TextBox 5">
            <a:extLst>
              <a:ext uri="{FF2B5EF4-FFF2-40B4-BE49-F238E27FC236}">
                <a16:creationId xmlns:a16="http://schemas.microsoft.com/office/drawing/2014/main" id="{2A188B98-CFE5-4351-8CF4-2707BE2C2176}"/>
              </a:ext>
            </a:extLst>
          </p:cNvPr>
          <p:cNvSpPr txBox="1"/>
          <p:nvPr/>
        </p:nvSpPr>
        <p:spPr>
          <a:xfrm>
            <a:off x="838200" y="6267450"/>
            <a:ext cx="8553450" cy="261610"/>
          </a:xfrm>
          <a:prstGeom prst="rect">
            <a:avLst/>
          </a:prstGeom>
          <a:noFill/>
        </p:spPr>
        <p:txBody>
          <a:bodyPr wrap="square" rtlCol="0">
            <a:spAutoFit/>
          </a:bodyPr>
          <a:lstStyle/>
          <a:p>
            <a:r>
              <a:rPr lang="en-GB" sz="1100" i="1">
                <a:solidFill>
                  <a:schemeClr val="bg2"/>
                </a:solidFill>
              </a:rPr>
              <a:t>Source: Labour Force Survey Apr-Jun 2015-2022, UK Data Service.</a:t>
            </a:r>
          </a:p>
        </p:txBody>
      </p:sp>
      <p:graphicFrame>
        <p:nvGraphicFramePr>
          <p:cNvPr id="9" name="Content Placeholder 8">
            <a:extLst>
              <a:ext uri="{FF2B5EF4-FFF2-40B4-BE49-F238E27FC236}">
                <a16:creationId xmlns:a16="http://schemas.microsoft.com/office/drawing/2014/main" id="{F2FB654C-65F1-4FF3-996B-531B98E1B80A}"/>
              </a:ext>
            </a:extLst>
          </p:cNvPr>
          <p:cNvGraphicFramePr>
            <a:graphicFrameLocks noGrp="1"/>
          </p:cNvGraphicFramePr>
          <p:nvPr>
            <p:ph sz="half" idx="1"/>
            <p:extLst>
              <p:ext uri="{D42A27DB-BD31-4B8C-83A1-F6EECF244321}">
                <p14:modId xmlns:p14="http://schemas.microsoft.com/office/powerpoint/2010/main" val="1132798843"/>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89730"/>
      </p:ext>
    </p:extLst>
  </p:cSld>
  <p:clrMapOvr>
    <a:masterClrMapping/>
  </p:clrMapOvr>
</p:sld>
</file>

<file path=ppt/theme/theme1.xml><?xml version="1.0" encoding="utf-8"?>
<a:theme xmlns:a="http://schemas.openxmlformats.org/drawingml/2006/main" name="GLA Theme light">
  <a:themeElements>
    <a:clrScheme name="City Intelligence">
      <a:dk1>
        <a:srgbClr val="000000"/>
      </a:dk1>
      <a:lt1>
        <a:srgbClr val="FFFFFF"/>
      </a:lt1>
      <a:dk2>
        <a:srgbClr val="353D42"/>
      </a:dk2>
      <a:lt2>
        <a:srgbClr val="868B8E"/>
      </a:lt2>
      <a:accent1>
        <a:srgbClr val="008BC1"/>
      </a:accent1>
      <a:accent2>
        <a:srgbClr val="EE266D"/>
      </a:accent2>
      <a:accent3>
        <a:srgbClr val="4C9E4C"/>
      </a:accent3>
      <a:accent4>
        <a:srgbClr val="9E0059"/>
      </a:accent4>
      <a:accent5>
        <a:srgbClr val="DD072B"/>
      </a:accent5>
      <a:accent6>
        <a:srgbClr val="C617A1"/>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A Theme light" id="{0DB60B21-503E-490B-BAD6-BC2592CFDA01}" vid="{A37F429F-E5DC-4E1D-91B3-893E496228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fc9ebc1-6786-4aad-aee1-fdcde6e01ff9">
      <Terms xmlns="http://schemas.microsoft.com/office/infopath/2007/PartnerControls"/>
    </lcf76f155ced4ddcb4097134ff3c332f>
    <TaxCatchAll xmlns="fd7425d0-09b7-49b7-b351-1ad2162dc0d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5EDF9DD8DBB143AE8CD71BDB6B0E3B" ma:contentTypeVersion="15" ma:contentTypeDescription="Create a new document." ma:contentTypeScope="" ma:versionID="f6f28cdb5a9692a6c52c88c0d72e532e">
  <xsd:schema xmlns:xsd="http://www.w3.org/2001/XMLSchema" xmlns:xs="http://www.w3.org/2001/XMLSchema" xmlns:p="http://schemas.microsoft.com/office/2006/metadata/properties" xmlns:ns2="7fc9ebc1-6786-4aad-aee1-fdcde6e01ff9" xmlns:ns3="fd7425d0-09b7-49b7-b351-1ad2162dc0d7" targetNamespace="http://schemas.microsoft.com/office/2006/metadata/properties" ma:root="true" ma:fieldsID="d5bf8c08f73f601645ffb79004a62600" ns2:_="" ns3:_="">
    <xsd:import namespace="7fc9ebc1-6786-4aad-aee1-fdcde6e01ff9"/>
    <xsd:import namespace="fd7425d0-09b7-49b7-b351-1ad2162dc0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c9ebc1-6786-4aad-aee1-fdcde6e01f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5651981c-07c9-48be-a366-aa18a08a638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d7425d0-09b7-49b7-b351-1ad2162dc0d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0544d0c-2e96-4949-8e6e-e90d9b14e1b3}" ma:internalName="TaxCatchAll" ma:showField="CatchAllData" ma:web="fd7425d0-09b7-49b7-b351-1ad2162dc0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45FBEE-25CF-4B8B-8790-829A60393ACC}">
  <ds:schemaRefs>
    <ds:schemaRef ds:uri="7fc9ebc1-6786-4aad-aee1-fdcde6e01ff9"/>
    <ds:schemaRef ds:uri="fd7425d0-09b7-49b7-b351-1ad2162dc0d7"/>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47FFC60-E0E8-42D1-9FE3-814F082879C3}">
  <ds:schemaRefs>
    <ds:schemaRef ds:uri="http://schemas.microsoft.com/sharepoint/v3/contenttype/forms"/>
  </ds:schemaRefs>
</ds:datastoreItem>
</file>

<file path=customXml/itemProps3.xml><?xml version="1.0" encoding="utf-8"?>
<ds:datastoreItem xmlns:ds="http://schemas.openxmlformats.org/officeDocument/2006/customXml" ds:itemID="{0EE0D285-B0EF-4D00-9456-F8D39EDBD720}">
  <ds:schemaRefs>
    <ds:schemaRef ds:uri="7fc9ebc1-6786-4aad-aee1-fdcde6e01ff9"/>
    <ds:schemaRef ds:uri="fd7425d0-09b7-49b7-b351-1ad2162dc0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GLA Theme light</Template>
  <TotalTime>627</TotalTime>
  <Words>999</Words>
  <Application>Microsoft Office PowerPoint</Application>
  <PresentationFormat>Widescreen</PresentationFormat>
  <Paragraphs>69</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GLA Theme light</vt:lpstr>
      <vt:lpstr>Update on Evening and Night workers in London</vt:lpstr>
      <vt:lpstr>Headline figures</vt:lpstr>
      <vt:lpstr>1.37 million E&amp;N workers in London in 2022, down from 1.6 million in 2017</vt:lpstr>
      <vt:lpstr>Nearly all E&amp;N workers also work during daytime</vt:lpstr>
      <vt:lpstr>Health and ICT saw the only increases in NTE workforce size from 2017</vt:lpstr>
      <vt:lpstr>Almost third of all N&amp;E workers are Professionals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London’s Night Time Economy</dc:title>
  <dc:creator>Ammar Ljubijankic</dc:creator>
  <cp:lastModifiedBy>Ammar Ljubijankic</cp:lastModifiedBy>
  <cp:revision>1</cp:revision>
  <dcterms:created xsi:type="dcterms:W3CDTF">2022-12-22T13:02:43Z</dcterms:created>
  <dcterms:modified xsi:type="dcterms:W3CDTF">2023-01-12T17:10:51Z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0x010100535EDF9DD8DBB143AE8CD71BDB6B0E3B</vt:lpwstr>
  </property>
  <property fmtid="{D5CDD505-2E9C-101B-9397-08002B2CF9AE}" pid="3" name="MediaServiceImageTags">
    <vt:lpwstr/>
  </property>
</Properties>
</file>