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E418309-1BE7-4E70-9D72-F7BC384CD8A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2EB3A96-3F54-49CB-8173-2004CC1AB99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8E3F4D9-A807-4D7A-A88E-1BB9C0225D2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00E775F-9E08-4619-ADB6-6F1EFF45A8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34C256-BB0B-4D9C-929B-6E9DBE42882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0A5CCC-EA63-4F73-BEF6-622CD52BFA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BC06F1-1EFD-49F4-8BCA-2413EC2923A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B24AB0-71B4-4399-A4EA-7DF08E1B6B6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3533B9-ED06-4D4F-9248-AF66C6915D6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8D61D56-FC07-4588-85F0-6793F66EE27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4657930-4F44-48EC-852E-D2C0B68BED8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A050C18-D777-4552-8E7B-8C47C6E495D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DFF7D37-8CE1-40C2-A2C8-0883D1793D0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0FA2F3-D164-4DD4-B232-0BE3F5E910C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2AD38F6-877E-4808-8CDC-DF0F500742A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B15ABD-6C4D-4AC6-95B6-549AA5A467B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20D22F-C7ED-420F-8C69-BBD4AAD129C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109EB3-0C38-4FE9-B9BB-DA3B366AC31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Parental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EDAF-782D-45D4-AF87-B6ABCBFD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246</TotalTime>
  <Words>212</Words>
  <Application>Microsoft Office PowerPoint</Application>
  <PresentationFormat>Widescreen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GLA Theme light</vt:lpstr>
      <vt:lpstr>Parental employment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Yet, London has same share of working-age mothers as UK average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5</cp:revision>
  <dcterms:created xsi:type="dcterms:W3CDTF">2023-03-21T13:23:58Z</dcterms:created>
  <dcterms:modified xsi:type="dcterms:W3CDTF">2023-03-22T10:54:04Z</dcterms:modified>
</cp:coreProperties>
</file>