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3" r:id="rId6"/>
    <p:sldId id="257" r:id="rId7"/>
    <p:sldId id="258" r:id="rId8"/>
    <p:sldId id="264" r:id="rId9"/>
    <p:sldId id="259" r:id="rId10"/>
    <p:sldId id="261" r:id="rId11"/>
    <p:sldId id="266" r:id="rId12"/>
    <p:sldId id="272" r:id="rId13"/>
    <p:sldId id="260" r:id="rId14"/>
    <p:sldId id="267" r:id="rId15"/>
    <p:sldId id="270" r:id="rId16"/>
    <p:sldId id="268"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12FB27-1B4C-E44B-C091-7573519CE921}" name="Ammar Ljubijankic" initials="AL" userId="Ammar Ljubijankic"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BE98-19B5-45BC-9736-94050ED36038}" v="241" dt="2023-05-19T12:59:50.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44" autoAdjust="0"/>
  </p:normalViewPr>
  <p:slideViewPr>
    <p:cSldViewPr snapToGrid="0">
      <p:cViewPr varScale="1">
        <p:scale>
          <a:sx n="79" d="100"/>
          <a:sy n="79" d="100"/>
        </p:scale>
        <p:origin x="17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Rocks" userId="cf8c49ce-4d7e-42ec-8739-14fae866f389" providerId="ADAL" clId="{C13F77E3-F21B-454B-8250-BD41C341C016}"/>
    <pc:docChg chg="undo custSel modSld">
      <pc:chgData name="Christopher Rocks" userId="cf8c49ce-4d7e-42ec-8739-14fae866f389" providerId="ADAL" clId="{C13F77E3-F21B-454B-8250-BD41C341C016}" dt="2023-05-17T15:39:36.276" v="82" actId="20577"/>
      <pc:docMkLst>
        <pc:docMk/>
      </pc:docMkLst>
      <pc:sldChg chg="modSp mod">
        <pc:chgData name="Christopher Rocks" userId="cf8c49ce-4d7e-42ec-8739-14fae866f389" providerId="ADAL" clId="{C13F77E3-F21B-454B-8250-BD41C341C016}" dt="2023-05-17T15:30:44.222" v="8" actId="27636"/>
        <pc:sldMkLst>
          <pc:docMk/>
          <pc:sldMk cId="617006711" sldId="256"/>
        </pc:sldMkLst>
        <pc:spChg chg="mod">
          <ac:chgData name="Christopher Rocks" userId="cf8c49ce-4d7e-42ec-8739-14fae866f389" providerId="ADAL" clId="{C13F77E3-F21B-454B-8250-BD41C341C016}" dt="2023-05-17T15:30:44.222" v="8" actId="27636"/>
          <ac:spMkLst>
            <pc:docMk/>
            <pc:sldMk cId="617006711" sldId="256"/>
            <ac:spMk id="2" creationId="{054CC546-32E2-8887-CC9F-5D40A08A3208}"/>
          </ac:spMkLst>
        </pc:spChg>
        <pc:spChg chg="mod">
          <ac:chgData name="Christopher Rocks" userId="cf8c49ce-4d7e-42ec-8739-14fae866f389" providerId="ADAL" clId="{C13F77E3-F21B-454B-8250-BD41C341C016}" dt="2023-05-17T15:30:41.381" v="6" actId="1076"/>
          <ac:spMkLst>
            <pc:docMk/>
            <pc:sldMk cId="617006711" sldId="256"/>
            <ac:spMk id="3" creationId="{A3386D70-0A62-0E46-64DE-417B79E2DBF5}"/>
          </ac:spMkLst>
        </pc:spChg>
      </pc:sldChg>
      <pc:sldChg chg="modSp mod">
        <pc:chgData name="Christopher Rocks" userId="cf8c49ce-4d7e-42ec-8739-14fae866f389" providerId="ADAL" clId="{C13F77E3-F21B-454B-8250-BD41C341C016}" dt="2023-05-17T15:30:27.331" v="4" actId="404"/>
        <pc:sldMkLst>
          <pc:docMk/>
          <pc:sldMk cId="4058166025" sldId="258"/>
        </pc:sldMkLst>
        <pc:spChg chg="mod">
          <ac:chgData name="Christopher Rocks" userId="cf8c49ce-4d7e-42ec-8739-14fae866f389" providerId="ADAL" clId="{C13F77E3-F21B-454B-8250-BD41C341C016}" dt="2023-05-17T15:30:27.331" v="4" actId="404"/>
          <ac:spMkLst>
            <pc:docMk/>
            <pc:sldMk cId="4058166025" sldId="258"/>
            <ac:spMk id="2" creationId="{9979AE89-B42A-C694-E708-948F011E4164}"/>
          </ac:spMkLst>
        </pc:spChg>
      </pc:sldChg>
      <pc:sldChg chg="modSp mod">
        <pc:chgData name="Christopher Rocks" userId="cf8c49ce-4d7e-42ec-8739-14fae866f389" providerId="ADAL" clId="{C13F77E3-F21B-454B-8250-BD41C341C016}" dt="2023-05-17T15:39:36.276" v="82" actId="20577"/>
        <pc:sldMkLst>
          <pc:docMk/>
          <pc:sldMk cId="3569594934" sldId="259"/>
        </pc:sldMkLst>
        <pc:spChg chg="mod">
          <ac:chgData name="Christopher Rocks" userId="cf8c49ce-4d7e-42ec-8739-14fae866f389" providerId="ADAL" clId="{C13F77E3-F21B-454B-8250-BD41C341C016}" dt="2023-05-17T15:39:36.276" v="82" actId="20577"/>
          <ac:spMkLst>
            <pc:docMk/>
            <pc:sldMk cId="3569594934" sldId="259"/>
            <ac:spMk id="4" creationId="{EB199E42-CB55-9487-C9F0-B6507D5EA416}"/>
          </ac:spMkLst>
        </pc:spChg>
      </pc:sldChg>
      <pc:sldChg chg="modSp mod">
        <pc:chgData name="Christopher Rocks" userId="cf8c49ce-4d7e-42ec-8739-14fae866f389" providerId="ADAL" clId="{C13F77E3-F21B-454B-8250-BD41C341C016}" dt="2023-05-17T15:37:15.010" v="73" actId="404"/>
        <pc:sldMkLst>
          <pc:docMk/>
          <pc:sldMk cId="973181171" sldId="264"/>
        </pc:sldMkLst>
        <pc:spChg chg="mod">
          <ac:chgData name="Christopher Rocks" userId="cf8c49ce-4d7e-42ec-8739-14fae866f389" providerId="ADAL" clId="{C13F77E3-F21B-454B-8250-BD41C341C016}" dt="2023-05-17T15:37:15.010" v="73" actId="404"/>
          <ac:spMkLst>
            <pc:docMk/>
            <pc:sldMk cId="973181171" sldId="264"/>
            <ac:spMk id="2" creationId="{E73973D3-4F69-14C4-9CE8-FFE463568207}"/>
          </ac:spMkLst>
        </pc:spChg>
        <pc:spChg chg="mod">
          <ac:chgData name="Christopher Rocks" userId="cf8c49ce-4d7e-42ec-8739-14fae866f389" providerId="ADAL" clId="{C13F77E3-F21B-454B-8250-BD41C341C016}" dt="2023-05-17T15:35:14.298" v="70" actId="20577"/>
          <ac:spMkLst>
            <pc:docMk/>
            <pc:sldMk cId="973181171" sldId="264"/>
            <ac:spMk id="3" creationId="{532CD02B-074F-CA28-F0D5-20FEAB643C1E}"/>
          </ac:spMkLst>
        </pc:spChg>
        <pc:spChg chg="mod">
          <ac:chgData name="Christopher Rocks" userId="cf8c49ce-4d7e-42ec-8739-14fae866f389" providerId="ADAL" clId="{C13F77E3-F21B-454B-8250-BD41C341C016}" dt="2023-05-17T15:36:51.860" v="72" actId="1076"/>
          <ac:spMkLst>
            <pc:docMk/>
            <pc:sldMk cId="973181171" sldId="264"/>
            <ac:spMk id="4" creationId="{F007159D-844D-3414-3EBE-7C8D63F8072A}"/>
          </ac:spMkLst>
        </pc:spChg>
      </pc:sldChg>
    </pc:docChg>
  </pc:docChgLst>
  <pc:docChgLst>
    <pc:chgData name="Ammar Ljubijankic" userId="a00b5204-d72f-418c-8b5e-7555aa3641ec" providerId="ADAL" clId="{0D28BE98-19B5-45BC-9736-94050ED36038}"/>
    <pc:docChg chg="undo custSel addSld delSld modSld sldOrd">
      <pc:chgData name="Ammar Ljubijankic" userId="a00b5204-d72f-418c-8b5e-7555aa3641ec" providerId="ADAL" clId="{0D28BE98-19B5-45BC-9736-94050ED36038}" dt="2023-05-19T12:59:50.846" v="12657" actId="207"/>
      <pc:docMkLst>
        <pc:docMk/>
      </pc:docMkLst>
      <pc:sldChg chg="addSp delSp modSp new mod">
        <pc:chgData name="Ammar Ljubijankic" userId="a00b5204-d72f-418c-8b5e-7555aa3641ec" providerId="ADAL" clId="{0D28BE98-19B5-45BC-9736-94050ED36038}" dt="2023-05-17T13:58:34.852" v="11294" actId="20577"/>
        <pc:sldMkLst>
          <pc:docMk/>
          <pc:sldMk cId="617006711" sldId="256"/>
        </pc:sldMkLst>
        <pc:spChg chg="mod">
          <ac:chgData name="Ammar Ljubijankic" userId="a00b5204-d72f-418c-8b5e-7555aa3641ec" providerId="ADAL" clId="{0D28BE98-19B5-45BC-9736-94050ED36038}" dt="2023-05-17T13:58:21.405" v="11281"/>
          <ac:spMkLst>
            <pc:docMk/>
            <pc:sldMk cId="617006711" sldId="256"/>
            <ac:spMk id="2" creationId="{054CC546-32E2-8887-CC9F-5D40A08A3208}"/>
          </ac:spMkLst>
        </pc:spChg>
        <pc:spChg chg="mod">
          <ac:chgData name="Ammar Ljubijankic" userId="a00b5204-d72f-418c-8b5e-7555aa3641ec" providerId="ADAL" clId="{0D28BE98-19B5-45BC-9736-94050ED36038}" dt="2023-05-17T13:58:34.852" v="11294" actId="20577"/>
          <ac:spMkLst>
            <pc:docMk/>
            <pc:sldMk cId="617006711" sldId="256"/>
            <ac:spMk id="3" creationId="{A3386D70-0A62-0E46-64DE-417B79E2DBF5}"/>
          </ac:spMkLst>
        </pc:spChg>
        <pc:graphicFrameChg chg="add del mod">
          <ac:chgData name="Ammar Ljubijankic" userId="a00b5204-d72f-418c-8b5e-7555aa3641ec" providerId="ADAL" clId="{0D28BE98-19B5-45BC-9736-94050ED36038}" dt="2023-05-11T09:18:59.953" v="854"/>
          <ac:graphicFrameMkLst>
            <pc:docMk/>
            <pc:sldMk cId="617006711" sldId="256"/>
            <ac:graphicFrameMk id="4" creationId="{EC5F50D3-FF51-3F71-E180-8DA94F3F6C98}"/>
          </ac:graphicFrameMkLst>
        </pc:graphicFrameChg>
      </pc:sldChg>
      <pc:sldChg chg="addSp delSp modSp new mod addCm delCm modNotesTx">
        <pc:chgData name="Ammar Ljubijankic" userId="a00b5204-d72f-418c-8b5e-7555aa3641ec" providerId="ADAL" clId="{0D28BE98-19B5-45BC-9736-94050ED36038}" dt="2023-05-17T14:08:13.236" v="11441" actId="20577"/>
        <pc:sldMkLst>
          <pc:docMk/>
          <pc:sldMk cId="1733144897" sldId="257"/>
        </pc:sldMkLst>
        <pc:spChg chg="mod">
          <ac:chgData name="Ammar Ljubijankic" userId="a00b5204-d72f-418c-8b5e-7555aa3641ec" providerId="ADAL" clId="{0D28BE98-19B5-45BC-9736-94050ED36038}" dt="2023-05-17T14:08:13.236" v="11441" actId="20577"/>
          <ac:spMkLst>
            <pc:docMk/>
            <pc:sldMk cId="1733144897" sldId="257"/>
            <ac:spMk id="2" creationId="{F14751EF-5B6C-F438-2E5D-1DCAD666F908}"/>
          </ac:spMkLst>
        </pc:spChg>
        <pc:spChg chg="del">
          <ac:chgData name="Ammar Ljubijankic" userId="a00b5204-d72f-418c-8b5e-7555aa3641ec" providerId="ADAL" clId="{0D28BE98-19B5-45BC-9736-94050ED36038}" dt="2023-04-21T11:39:33.759" v="152"/>
          <ac:spMkLst>
            <pc:docMk/>
            <pc:sldMk cId="1733144897" sldId="257"/>
            <ac:spMk id="3" creationId="{4ACE7E6A-16A7-9A3E-29B1-ED663FB2055C}"/>
          </ac:spMkLst>
        </pc:spChg>
        <pc:spChg chg="add del mod">
          <ac:chgData name="Ammar Ljubijankic" userId="a00b5204-d72f-418c-8b5e-7555aa3641ec" providerId="ADAL" clId="{0D28BE98-19B5-45BC-9736-94050ED36038}" dt="2023-05-11T09:51:52.520" v="1498"/>
          <ac:spMkLst>
            <pc:docMk/>
            <pc:sldMk cId="1733144897" sldId="257"/>
            <ac:spMk id="4" creationId="{4D4CF755-A1B5-1247-85C1-BFB4E0844BDC}"/>
          </ac:spMkLst>
        </pc:spChg>
        <pc:spChg chg="add mod">
          <ac:chgData name="Ammar Ljubijankic" userId="a00b5204-d72f-418c-8b5e-7555aa3641ec" providerId="ADAL" clId="{0D28BE98-19B5-45BC-9736-94050ED36038}" dt="2023-04-21T11:57:33.214" v="743"/>
          <ac:spMkLst>
            <pc:docMk/>
            <pc:sldMk cId="1733144897" sldId="257"/>
            <ac:spMk id="6" creationId="{43AE0970-01DC-07D6-CF36-A46519101BB0}"/>
          </ac:spMkLst>
        </pc:spChg>
        <pc:spChg chg="add del mod">
          <ac:chgData name="Ammar Ljubijankic" userId="a00b5204-d72f-418c-8b5e-7555aa3641ec" providerId="ADAL" clId="{0D28BE98-19B5-45BC-9736-94050ED36038}" dt="2023-05-11T09:58:05.981" v="1502"/>
          <ac:spMkLst>
            <pc:docMk/>
            <pc:sldMk cId="1733144897" sldId="257"/>
            <ac:spMk id="10" creationId="{C0F7E2A2-A4C2-A43C-1F2A-37405D5BEC20}"/>
          </ac:spMkLst>
        </pc:spChg>
        <pc:spChg chg="add del mod">
          <ac:chgData name="Ammar Ljubijankic" userId="a00b5204-d72f-418c-8b5e-7555aa3641ec" providerId="ADAL" clId="{0D28BE98-19B5-45BC-9736-94050ED36038}" dt="2023-05-11T09:58:39.331" v="1506"/>
          <ac:spMkLst>
            <pc:docMk/>
            <pc:sldMk cId="1733144897" sldId="257"/>
            <ac:spMk id="14" creationId="{5E881757-1840-590F-8723-11BE4D7A9AEE}"/>
          </ac:spMkLst>
        </pc:spChg>
        <pc:spChg chg="add del mod">
          <ac:chgData name="Ammar Ljubijankic" userId="a00b5204-d72f-418c-8b5e-7555aa3641ec" providerId="ADAL" clId="{0D28BE98-19B5-45BC-9736-94050ED36038}" dt="2023-05-11T09:59:10.492" v="1510"/>
          <ac:spMkLst>
            <pc:docMk/>
            <pc:sldMk cId="1733144897" sldId="257"/>
            <ac:spMk id="18" creationId="{35AA1B32-9774-B5D9-BBB3-E89DDC3260C9}"/>
          </ac:spMkLst>
        </pc:spChg>
        <pc:picChg chg="add del mod">
          <ac:chgData name="Ammar Ljubijankic" userId="a00b5204-d72f-418c-8b5e-7555aa3641ec" providerId="ADAL" clId="{0D28BE98-19B5-45BC-9736-94050ED36038}" dt="2023-05-11T09:51:51.347" v="1497" actId="478"/>
          <ac:picMkLst>
            <pc:docMk/>
            <pc:sldMk cId="1733144897" sldId="257"/>
            <ac:picMk id="5" creationId="{AEE50C14-8FE3-37D0-B04C-0A5F98168DFB}"/>
          </ac:picMkLst>
        </pc:picChg>
        <pc:picChg chg="add del mod">
          <ac:chgData name="Ammar Ljubijankic" userId="a00b5204-d72f-418c-8b5e-7555aa3641ec" providerId="ADAL" clId="{0D28BE98-19B5-45BC-9736-94050ED36038}" dt="2023-05-11T09:58:05.649" v="1501" actId="478"/>
          <ac:picMkLst>
            <pc:docMk/>
            <pc:sldMk cId="1733144897" sldId="257"/>
            <ac:picMk id="8" creationId="{E2A2C73E-03FB-0DB5-98E5-22B98880957D}"/>
          </ac:picMkLst>
        </pc:picChg>
        <pc:picChg chg="add del mod">
          <ac:chgData name="Ammar Ljubijankic" userId="a00b5204-d72f-418c-8b5e-7555aa3641ec" providerId="ADAL" clId="{0D28BE98-19B5-45BC-9736-94050ED36038}" dt="2023-05-11T09:58:38.963" v="1505" actId="478"/>
          <ac:picMkLst>
            <pc:docMk/>
            <pc:sldMk cId="1733144897" sldId="257"/>
            <ac:picMk id="12" creationId="{56F6BF1C-CBBB-8FCA-7996-6C878CB7B42B}"/>
          </ac:picMkLst>
        </pc:picChg>
        <pc:picChg chg="add del mod">
          <ac:chgData name="Ammar Ljubijankic" userId="a00b5204-d72f-418c-8b5e-7555aa3641ec" providerId="ADAL" clId="{0D28BE98-19B5-45BC-9736-94050ED36038}" dt="2023-05-11T09:58:42.349" v="1509" actId="478"/>
          <ac:picMkLst>
            <pc:docMk/>
            <pc:sldMk cId="1733144897" sldId="257"/>
            <ac:picMk id="16" creationId="{6CE74876-B3F9-E361-9771-7F38DE6A0BEB}"/>
          </ac:picMkLst>
        </pc:picChg>
        <pc:picChg chg="add mod modCrop">
          <ac:chgData name="Ammar Ljubijankic" userId="a00b5204-d72f-418c-8b5e-7555aa3641ec" providerId="ADAL" clId="{0D28BE98-19B5-45BC-9736-94050ED36038}" dt="2023-05-11T09:59:37.877" v="1517" actId="14100"/>
          <ac:picMkLst>
            <pc:docMk/>
            <pc:sldMk cId="1733144897" sldId="257"/>
            <ac:picMk id="20" creationId="{8370AEAE-3E27-00B2-FEBF-13C36DB08B55}"/>
          </ac:picMkLst>
        </pc:picChg>
      </pc:sldChg>
      <pc:sldChg chg="addSp delSp modSp new mod ord addCm delCm modCm modNotesTx">
        <pc:chgData name="Ammar Ljubijankic" userId="a00b5204-d72f-418c-8b5e-7555aa3641ec" providerId="ADAL" clId="{0D28BE98-19B5-45BC-9736-94050ED36038}" dt="2023-05-19T12:59:50.846" v="12657" actId="207"/>
        <pc:sldMkLst>
          <pc:docMk/>
          <pc:sldMk cId="4058166025" sldId="258"/>
        </pc:sldMkLst>
        <pc:spChg chg="mod">
          <ac:chgData name="Ammar Ljubijankic" userId="a00b5204-d72f-418c-8b5e-7555aa3641ec" providerId="ADAL" clId="{0D28BE98-19B5-45BC-9736-94050ED36038}" dt="2023-05-17T13:58:21.405" v="11281"/>
          <ac:spMkLst>
            <pc:docMk/>
            <pc:sldMk cId="4058166025" sldId="258"/>
            <ac:spMk id="2" creationId="{9979AE89-B42A-C694-E708-948F011E4164}"/>
          </ac:spMkLst>
        </pc:spChg>
        <pc:spChg chg="del">
          <ac:chgData name="Ammar Ljubijankic" userId="a00b5204-d72f-418c-8b5e-7555aa3641ec" providerId="ADAL" clId="{0D28BE98-19B5-45BC-9736-94050ED36038}" dt="2023-04-21T11:48:43.801" v="214"/>
          <ac:spMkLst>
            <pc:docMk/>
            <pc:sldMk cId="4058166025" sldId="258"/>
            <ac:spMk id="3" creationId="{69638533-2B56-313E-2033-0AABC301596D}"/>
          </ac:spMkLst>
        </pc:spChg>
        <pc:spChg chg="add del mod">
          <ac:chgData name="Ammar Ljubijankic" userId="a00b5204-d72f-418c-8b5e-7555aa3641ec" providerId="ADAL" clId="{0D28BE98-19B5-45BC-9736-94050ED36038}" dt="2023-05-11T10:29:30.932" v="1545"/>
          <ac:spMkLst>
            <pc:docMk/>
            <pc:sldMk cId="4058166025" sldId="258"/>
            <ac:spMk id="5" creationId="{481E1D65-FFEF-F44D-60F1-3029CEAC0ED9}"/>
          </ac:spMkLst>
        </pc:spChg>
        <pc:spChg chg="add mod">
          <ac:chgData name="Ammar Ljubijankic" userId="a00b5204-d72f-418c-8b5e-7555aa3641ec" providerId="ADAL" clId="{0D28BE98-19B5-45BC-9736-94050ED36038}" dt="2023-05-11T10:29:56.043" v="1552"/>
          <ac:spMkLst>
            <pc:docMk/>
            <pc:sldMk cId="4058166025" sldId="258"/>
            <ac:spMk id="8" creationId="{9E439889-4D65-0EF6-3292-90E3372E6EC2}"/>
          </ac:spMkLst>
        </pc:spChg>
        <pc:graphicFrameChg chg="add del mod">
          <ac:chgData name="Ammar Ljubijankic" userId="a00b5204-d72f-418c-8b5e-7555aa3641ec" providerId="ADAL" clId="{0D28BE98-19B5-45BC-9736-94050ED36038}" dt="2023-05-11T10:29:28.794" v="1540" actId="478"/>
          <ac:graphicFrameMkLst>
            <pc:docMk/>
            <pc:sldMk cId="4058166025" sldId="258"/>
            <ac:graphicFrameMk id="4" creationId="{1DDC414A-C9B7-4C89-B935-9806525CD21A}"/>
          </ac:graphicFrameMkLst>
        </pc:graphicFrameChg>
        <pc:graphicFrameChg chg="add mod">
          <ac:chgData name="Ammar Ljubijankic" userId="a00b5204-d72f-418c-8b5e-7555aa3641ec" providerId="ADAL" clId="{0D28BE98-19B5-45BC-9736-94050ED36038}" dt="2023-05-11T10:29:30.250" v="1543"/>
          <ac:graphicFrameMkLst>
            <pc:docMk/>
            <pc:sldMk cId="4058166025" sldId="258"/>
            <ac:graphicFrameMk id="6" creationId="{1DDC414A-C9B7-4C89-B935-9806525CD21A}"/>
          </ac:graphicFrameMkLst>
        </pc:graphicFrameChg>
        <pc:graphicFrameChg chg="add mod">
          <ac:chgData name="Ammar Ljubijankic" userId="a00b5204-d72f-418c-8b5e-7555aa3641ec" providerId="ADAL" clId="{0D28BE98-19B5-45BC-9736-94050ED36038}" dt="2023-05-19T12:59:50.846" v="12657" actId="207"/>
          <ac:graphicFrameMkLst>
            <pc:docMk/>
            <pc:sldMk cId="4058166025" sldId="258"/>
            <ac:graphicFrameMk id="7" creationId="{1DDC414A-C9B7-4C89-B935-9806525CD21A}"/>
          </ac:graphicFrameMkLst>
        </pc:graphicFrameChg>
      </pc:sldChg>
      <pc:sldChg chg="addSp delSp modSp new mod ord modClrScheme chgLayout modNotesTx">
        <pc:chgData name="Ammar Ljubijankic" userId="a00b5204-d72f-418c-8b5e-7555aa3641ec" providerId="ADAL" clId="{0D28BE98-19B5-45BC-9736-94050ED36038}" dt="2023-05-17T15:38:00.657" v="11525" actId="404"/>
        <pc:sldMkLst>
          <pc:docMk/>
          <pc:sldMk cId="3569594934" sldId="259"/>
        </pc:sldMkLst>
        <pc:spChg chg="del mod ord">
          <ac:chgData name="Ammar Ljubijankic" userId="a00b5204-d72f-418c-8b5e-7555aa3641ec" providerId="ADAL" clId="{0D28BE98-19B5-45BC-9736-94050ED36038}" dt="2023-04-21T11:50:31.434" v="412" actId="700"/>
          <ac:spMkLst>
            <pc:docMk/>
            <pc:sldMk cId="3569594934" sldId="259"/>
            <ac:spMk id="2" creationId="{C0676C7B-A816-6EA6-1643-03DCB1EDF480}"/>
          </ac:spMkLst>
        </pc:spChg>
        <pc:spChg chg="add mod">
          <ac:chgData name="Ammar Ljubijankic" userId="a00b5204-d72f-418c-8b5e-7555aa3641ec" providerId="ADAL" clId="{0D28BE98-19B5-45BC-9736-94050ED36038}" dt="2023-05-12T14:07:13.196" v="5614" actId="20577"/>
          <ac:spMkLst>
            <pc:docMk/>
            <pc:sldMk cId="3569594934" sldId="259"/>
            <ac:spMk id="2" creationId="{D55B51CD-7034-0C2F-5172-FE6D7CE35188}"/>
          </ac:spMkLst>
        </pc:spChg>
        <pc:spChg chg="del mod ord">
          <ac:chgData name="Ammar Ljubijankic" userId="a00b5204-d72f-418c-8b5e-7555aa3641ec" providerId="ADAL" clId="{0D28BE98-19B5-45BC-9736-94050ED36038}" dt="2023-04-21T11:50:31.434" v="412" actId="700"/>
          <ac:spMkLst>
            <pc:docMk/>
            <pc:sldMk cId="3569594934" sldId="259"/>
            <ac:spMk id="3" creationId="{AC324855-B46A-3B1B-1367-5F2BA76D3514}"/>
          </ac:spMkLst>
        </pc:spChg>
        <pc:spChg chg="add del mod">
          <ac:chgData name="Ammar Ljubijankic" userId="a00b5204-d72f-418c-8b5e-7555aa3641ec" providerId="ADAL" clId="{0D28BE98-19B5-45BC-9736-94050ED36038}" dt="2023-05-11T13:29:51.657" v="1670" actId="478"/>
          <ac:spMkLst>
            <pc:docMk/>
            <pc:sldMk cId="3569594934" sldId="259"/>
            <ac:spMk id="3" creationId="{C3A7FDC8-A57E-A136-9FDF-8E50AE38C71E}"/>
          </ac:spMkLst>
        </pc:spChg>
        <pc:spChg chg="add mod ord">
          <ac:chgData name="Ammar Ljubijankic" userId="a00b5204-d72f-418c-8b5e-7555aa3641ec" providerId="ADAL" clId="{0D28BE98-19B5-45BC-9736-94050ED36038}" dt="2023-05-17T15:38:00.657" v="11525" actId="404"/>
          <ac:spMkLst>
            <pc:docMk/>
            <pc:sldMk cId="3569594934" sldId="259"/>
            <ac:spMk id="4" creationId="{EB199E42-CB55-9487-C9F0-B6507D5EA416}"/>
          </ac:spMkLst>
        </pc:spChg>
        <pc:spChg chg="add del mod ord">
          <ac:chgData name="Ammar Ljubijankic" userId="a00b5204-d72f-418c-8b5e-7555aa3641ec" providerId="ADAL" clId="{0D28BE98-19B5-45BC-9736-94050ED36038}" dt="2023-04-21T11:52:25.565" v="413"/>
          <ac:spMkLst>
            <pc:docMk/>
            <pc:sldMk cId="3569594934" sldId="259"/>
            <ac:spMk id="5" creationId="{A373A4BD-DBA0-E42D-9EE6-5BBCF1646F59}"/>
          </ac:spMkLst>
        </pc:spChg>
        <pc:spChg chg="add del mod ord">
          <ac:chgData name="Ammar Ljubijankic" userId="a00b5204-d72f-418c-8b5e-7555aa3641ec" providerId="ADAL" clId="{0D28BE98-19B5-45BC-9736-94050ED36038}" dt="2023-04-21T11:52:32.324" v="414"/>
          <ac:spMkLst>
            <pc:docMk/>
            <pc:sldMk cId="3569594934" sldId="259"/>
            <ac:spMk id="6" creationId="{9F3478C2-08A0-7694-EAE2-4AACCE195859}"/>
          </ac:spMkLst>
        </pc:spChg>
        <pc:spChg chg="add del mod">
          <ac:chgData name="Ammar Ljubijankic" userId="a00b5204-d72f-418c-8b5e-7555aa3641ec" providerId="ADAL" clId="{0D28BE98-19B5-45BC-9736-94050ED36038}" dt="2023-05-11T13:29:49.301" v="1667" actId="478"/>
          <ac:spMkLst>
            <pc:docMk/>
            <pc:sldMk cId="3569594934" sldId="259"/>
            <ac:spMk id="9" creationId="{A6FFE157-C286-EFE1-1C66-E50BA153602F}"/>
          </ac:spMkLst>
        </pc:spChg>
        <pc:spChg chg="add del mod">
          <ac:chgData name="Ammar Ljubijankic" userId="a00b5204-d72f-418c-8b5e-7555aa3641ec" providerId="ADAL" clId="{0D28BE98-19B5-45BC-9736-94050ED36038}" dt="2023-05-11T13:32:19.914" v="1672"/>
          <ac:spMkLst>
            <pc:docMk/>
            <pc:sldMk cId="3569594934" sldId="259"/>
            <ac:spMk id="14" creationId="{6587F776-AEB4-03ED-AE4A-01035B7BBA9C}"/>
          </ac:spMkLst>
        </pc:spChg>
        <pc:spChg chg="add del mod">
          <ac:chgData name="Ammar Ljubijankic" userId="a00b5204-d72f-418c-8b5e-7555aa3641ec" providerId="ADAL" clId="{0D28BE98-19B5-45BC-9736-94050ED36038}" dt="2023-05-11T13:34:37.989" v="1676"/>
          <ac:spMkLst>
            <pc:docMk/>
            <pc:sldMk cId="3569594934" sldId="259"/>
            <ac:spMk id="18" creationId="{C9E63C00-9828-2470-5E0B-AFFB53C767AD}"/>
          </ac:spMkLst>
        </pc:spChg>
        <pc:spChg chg="add del mod">
          <ac:chgData name="Ammar Ljubijankic" userId="a00b5204-d72f-418c-8b5e-7555aa3641ec" providerId="ADAL" clId="{0D28BE98-19B5-45BC-9736-94050ED36038}" dt="2023-05-11T13:37:48.042" v="1680"/>
          <ac:spMkLst>
            <pc:docMk/>
            <pc:sldMk cId="3569594934" sldId="259"/>
            <ac:spMk id="22" creationId="{1444F085-8DCF-06E1-218B-B6C5D97752DF}"/>
          </ac:spMkLst>
        </pc:spChg>
        <pc:spChg chg="add del mod">
          <ac:chgData name="Ammar Ljubijankic" userId="a00b5204-d72f-418c-8b5e-7555aa3641ec" providerId="ADAL" clId="{0D28BE98-19B5-45BC-9736-94050ED36038}" dt="2023-05-11T13:38:08.051" v="1684"/>
          <ac:spMkLst>
            <pc:docMk/>
            <pc:sldMk cId="3569594934" sldId="259"/>
            <ac:spMk id="26" creationId="{F60CB041-4D9D-2D77-29BF-29916153D09E}"/>
          </ac:spMkLst>
        </pc:spChg>
        <pc:picChg chg="add del mod">
          <ac:chgData name="Ammar Ljubijankic" userId="a00b5204-d72f-418c-8b5e-7555aa3641ec" providerId="ADAL" clId="{0D28BE98-19B5-45BC-9736-94050ED36038}" dt="2023-05-11T13:29:51.335" v="1669"/>
          <ac:picMkLst>
            <pc:docMk/>
            <pc:sldMk cId="3569594934" sldId="259"/>
            <ac:picMk id="6" creationId="{FCAAC86E-E905-81CE-37F2-33923FD98333}"/>
          </ac:picMkLst>
        </pc:picChg>
        <pc:picChg chg="add del mod">
          <ac:chgData name="Ammar Ljubijankic" userId="a00b5204-d72f-418c-8b5e-7555aa3641ec" providerId="ADAL" clId="{0D28BE98-19B5-45BC-9736-94050ED36038}" dt="2023-05-11T13:34:36.951" v="1675" actId="478"/>
          <ac:picMkLst>
            <pc:docMk/>
            <pc:sldMk cId="3569594934" sldId="259"/>
            <ac:picMk id="8" creationId="{EA11839A-0CFE-E0DD-C46C-24FDAF0AE5EF}"/>
          </ac:picMkLst>
        </pc:picChg>
        <pc:picChg chg="add del mod">
          <ac:chgData name="Ammar Ljubijankic" userId="a00b5204-d72f-418c-8b5e-7555aa3641ec" providerId="ADAL" clId="{0D28BE98-19B5-45BC-9736-94050ED36038}" dt="2023-05-11T13:32:18.881" v="1671" actId="478"/>
          <ac:picMkLst>
            <pc:docMk/>
            <pc:sldMk cId="3569594934" sldId="259"/>
            <ac:picMk id="10" creationId="{E789F7C0-1274-38FA-B25D-FF3BFF2B96F8}"/>
          </ac:picMkLst>
        </pc:picChg>
        <pc:picChg chg="add del mod">
          <ac:chgData name="Ammar Ljubijankic" userId="a00b5204-d72f-418c-8b5e-7555aa3641ec" providerId="ADAL" clId="{0D28BE98-19B5-45BC-9736-94050ED36038}" dt="2023-05-11T13:29:48.847" v="1666"/>
          <ac:picMkLst>
            <pc:docMk/>
            <pc:sldMk cId="3569594934" sldId="259"/>
            <ac:picMk id="12" creationId="{875B717A-2FA3-66DA-4D3E-7A4816B0F999}"/>
          </ac:picMkLst>
        </pc:picChg>
        <pc:picChg chg="add del mod">
          <ac:chgData name="Ammar Ljubijankic" userId="a00b5204-d72f-418c-8b5e-7555aa3641ec" providerId="ADAL" clId="{0D28BE98-19B5-45BC-9736-94050ED36038}" dt="2023-05-11T13:38:07.149" v="1683" actId="478"/>
          <ac:picMkLst>
            <pc:docMk/>
            <pc:sldMk cId="3569594934" sldId="259"/>
            <ac:picMk id="16" creationId="{0DB24DC7-2D01-CE38-F692-34464614CCA1}"/>
          </ac:picMkLst>
        </pc:picChg>
        <pc:picChg chg="add del mod">
          <ac:chgData name="Ammar Ljubijankic" userId="a00b5204-d72f-418c-8b5e-7555aa3641ec" providerId="ADAL" clId="{0D28BE98-19B5-45BC-9736-94050ED36038}" dt="2023-05-11T13:37:46.856" v="1679" actId="478"/>
          <ac:picMkLst>
            <pc:docMk/>
            <pc:sldMk cId="3569594934" sldId="259"/>
            <ac:picMk id="20" creationId="{270D46F8-62A1-C840-2B3F-2B9A9EBFDFAB}"/>
          </ac:picMkLst>
        </pc:picChg>
        <pc:picChg chg="add mod">
          <ac:chgData name="Ammar Ljubijankic" userId="a00b5204-d72f-418c-8b5e-7555aa3641ec" providerId="ADAL" clId="{0D28BE98-19B5-45BC-9736-94050ED36038}" dt="2023-05-17T13:58:21.405" v="11281"/>
          <ac:picMkLst>
            <pc:docMk/>
            <pc:sldMk cId="3569594934" sldId="259"/>
            <ac:picMk id="24" creationId="{681261F4-5EEF-4957-7D60-EFAA250E6492}"/>
          </ac:picMkLst>
        </pc:picChg>
        <pc:picChg chg="add mod">
          <ac:chgData name="Ammar Ljubijankic" userId="a00b5204-d72f-418c-8b5e-7555aa3641ec" providerId="ADAL" clId="{0D28BE98-19B5-45BC-9736-94050ED36038}" dt="2023-05-17T13:58:21.405" v="11281"/>
          <ac:picMkLst>
            <pc:docMk/>
            <pc:sldMk cId="3569594934" sldId="259"/>
            <ac:picMk id="28" creationId="{274F679B-49B7-062C-B0BA-513E6F9AAC45}"/>
          </ac:picMkLst>
        </pc:picChg>
      </pc:sldChg>
      <pc:sldChg chg="modSp new mod">
        <pc:chgData name="Ammar Ljubijankic" userId="a00b5204-d72f-418c-8b5e-7555aa3641ec" providerId="ADAL" clId="{0D28BE98-19B5-45BC-9736-94050ED36038}" dt="2023-05-17T13:58:21.405" v="11281"/>
        <pc:sldMkLst>
          <pc:docMk/>
          <pc:sldMk cId="1918475658" sldId="260"/>
        </pc:sldMkLst>
        <pc:spChg chg="mod">
          <ac:chgData name="Ammar Ljubijankic" userId="a00b5204-d72f-418c-8b5e-7555aa3641ec" providerId="ADAL" clId="{0D28BE98-19B5-45BC-9736-94050ED36038}" dt="2023-05-17T13:58:21.405" v="11281"/>
          <ac:spMkLst>
            <pc:docMk/>
            <pc:sldMk cId="1918475658" sldId="260"/>
            <ac:spMk id="2" creationId="{229359B5-BF8D-3C89-EDB8-7F4C23F59663}"/>
          </ac:spMkLst>
        </pc:spChg>
        <pc:spChg chg="mod">
          <ac:chgData name="Ammar Ljubijankic" userId="a00b5204-d72f-418c-8b5e-7555aa3641ec" providerId="ADAL" clId="{0D28BE98-19B5-45BC-9736-94050ED36038}" dt="2023-05-17T13:58:21.405" v="11281"/>
          <ac:spMkLst>
            <pc:docMk/>
            <pc:sldMk cId="1918475658" sldId="260"/>
            <ac:spMk id="3" creationId="{FF549785-59E3-2ED7-E37E-D6DB62CEC116}"/>
          </ac:spMkLst>
        </pc:spChg>
      </pc:sldChg>
      <pc:sldChg chg="addSp delSp modSp new mod ord modClrScheme addCm delCm modCm chgLayout modNotesTx">
        <pc:chgData name="Ammar Ljubijankic" userId="a00b5204-d72f-418c-8b5e-7555aa3641ec" providerId="ADAL" clId="{0D28BE98-19B5-45BC-9736-94050ED36038}" dt="2023-05-17T13:59:23.331" v="11300" actId="21"/>
        <pc:sldMkLst>
          <pc:docMk/>
          <pc:sldMk cId="1902579844" sldId="261"/>
        </pc:sldMkLst>
        <pc:spChg chg="del mod ord">
          <ac:chgData name="Ammar Ljubijankic" userId="a00b5204-d72f-418c-8b5e-7555aa3641ec" providerId="ADAL" clId="{0D28BE98-19B5-45BC-9736-94050ED36038}" dt="2023-04-21T13:51:06.584" v="843" actId="700"/>
          <ac:spMkLst>
            <pc:docMk/>
            <pc:sldMk cId="1902579844" sldId="261"/>
            <ac:spMk id="2" creationId="{171D0770-20DE-8A8B-D894-4C3F89ADA347}"/>
          </ac:spMkLst>
        </pc:spChg>
        <pc:spChg chg="add mod">
          <ac:chgData name="Ammar Ljubijankic" userId="a00b5204-d72f-418c-8b5e-7555aa3641ec" providerId="ADAL" clId="{0D28BE98-19B5-45BC-9736-94050ED36038}" dt="2023-05-17T13:59:23.331" v="11300" actId="21"/>
          <ac:spMkLst>
            <pc:docMk/>
            <pc:sldMk cId="1902579844" sldId="261"/>
            <ac:spMk id="2" creationId="{4BECB46B-013C-B9C4-409E-F6E6044FAC81}"/>
          </ac:spMkLst>
        </pc:spChg>
        <pc:spChg chg="del mod ord">
          <ac:chgData name="Ammar Ljubijankic" userId="a00b5204-d72f-418c-8b5e-7555aa3641ec" providerId="ADAL" clId="{0D28BE98-19B5-45BC-9736-94050ED36038}" dt="2023-04-21T13:51:06.584" v="843" actId="700"/>
          <ac:spMkLst>
            <pc:docMk/>
            <pc:sldMk cId="1902579844" sldId="261"/>
            <ac:spMk id="3" creationId="{AA9B5089-AEEB-FCA9-90D3-DCBE7EE6BCD0}"/>
          </ac:spMkLst>
        </pc:spChg>
        <pc:spChg chg="add del">
          <ac:chgData name="Ammar Ljubijankic" userId="a00b5204-d72f-418c-8b5e-7555aa3641ec" providerId="ADAL" clId="{0D28BE98-19B5-45BC-9736-94050ED36038}" dt="2023-04-21T13:51:06.584" v="843" actId="700"/>
          <ac:spMkLst>
            <pc:docMk/>
            <pc:sldMk cId="1902579844" sldId="261"/>
            <ac:spMk id="4" creationId="{23C9D417-CE90-6888-E11F-711EAAB57C13}"/>
          </ac:spMkLst>
        </pc:spChg>
        <pc:spChg chg="add del mod">
          <ac:chgData name="Ammar Ljubijankic" userId="a00b5204-d72f-418c-8b5e-7555aa3641ec" providerId="ADAL" clId="{0D28BE98-19B5-45BC-9736-94050ED36038}" dt="2023-05-17T10:56:14.704" v="7991" actId="700"/>
          <ac:spMkLst>
            <pc:docMk/>
            <pc:sldMk cId="1902579844" sldId="261"/>
            <ac:spMk id="4" creationId="{4EC14EC3-43DF-D675-18AF-F79B25D9E2B6}"/>
          </ac:spMkLst>
        </pc:spChg>
        <pc:spChg chg="add del mod">
          <ac:chgData name="Ammar Ljubijankic" userId="a00b5204-d72f-418c-8b5e-7555aa3641ec" providerId="ADAL" clId="{0D28BE98-19B5-45BC-9736-94050ED36038}" dt="2023-05-11T13:44:49.780" v="1688"/>
          <ac:spMkLst>
            <pc:docMk/>
            <pc:sldMk cId="1902579844" sldId="261"/>
            <ac:spMk id="4" creationId="{D8FF15E2-455E-72FF-9C74-E76D3F51E648}"/>
          </ac:spMkLst>
        </pc:spChg>
        <pc:spChg chg="add del mod ord">
          <ac:chgData name="Ammar Ljubijankic" userId="a00b5204-d72f-418c-8b5e-7555aa3641ec" providerId="ADAL" clId="{0D28BE98-19B5-45BC-9736-94050ED36038}" dt="2023-04-21T13:51:26.341" v="844" actId="700"/>
          <ac:spMkLst>
            <pc:docMk/>
            <pc:sldMk cId="1902579844" sldId="261"/>
            <ac:spMk id="7" creationId="{B8C5A6FE-34DE-6A8B-0FA4-90158CF232B7}"/>
          </ac:spMkLst>
        </pc:spChg>
        <pc:spChg chg="add del mod ord">
          <ac:chgData name="Ammar Ljubijankic" userId="a00b5204-d72f-418c-8b5e-7555aa3641ec" providerId="ADAL" clId="{0D28BE98-19B5-45BC-9736-94050ED36038}" dt="2023-05-17T10:56:14.704" v="7991" actId="700"/>
          <ac:spMkLst>
            <pc:docMk/>
            <pc:sldMk cId="1902579844" sldId="261"/>
            <ac:spMk id="7" creationId="{D053D83A-81DA-F5C8-E6D5-2921478269D0}"/>
          </ac:spMkLst>
        </pc:spChg>
        <pc:spChg chg="add del mod ord">
          <ac:chgData name="Ammar Ljubijankic" userId="a00b5204-d72f-418c-8b5e-7555aa3641ec" providerId="ADAL" clId="{0D28BE98-19B5-45BC-9736-94050ED36038}" dt="2023-05-17T10:56:15.751" v="7992"/>
          <ac:spMkLst>
            <pc:docMk/>
            <pc:sldMk cId="1902579844" sldId="261"/>
            <ac:spMk id="8" creationId="{3EE5C91B-B9A1-652F-FBC1-E2CAA1F5C3B9}"/>
          </ac:spMkLst>
        </pc:spChg>
        <pc:spChg chg="add del mod ord">
          <ac:chgData name="Ammar Ljubijankic" userId="a00b5204-d72f-418c-8b5e-7555aa3641ec" providerId="ADAL" clId="{0D28BE98-19B5-45BC-9736-94050ED36038}" dt="2023-04-21T13:51:26.341" v="844" actId="700"/>
          <ac:spMkLst>
            <pc:docMk/>
            <pc:sldMk cId="1902579844" sldId="261"/>
            <ac:spMk id="8" creationId="{9B063181-853D-546A-99AA-411008413F09}"/>
          </ac:spMkLst>
        </pc:spChg>
        <pc:spChg chg="add del mod ord">
          <ac:chgData name="Ammar Ljubijankic" userId="a00b5204-d72f-418c-8b5e-7555aa3641ec" providerId="ADAL" clId="{0D28BE98-19B5-45BC-9736-94050ED36038}" dt="2023-04-21T13:51:59.993" v="849" actId="700"/>
          <ac:spMkLst>
            <pc:docMk/>
            <pc:sldMk cId="1902579844" sldId="261"/>
            <ac:spMk id="9" creationId="{84F6D404-CE5B-98CB-228C-A837484F21AE}"/>
          </ac:spMkLst>
        </pc:spChg>
        <pc:spChg chg="add del mod ord">
          <ac:chgData name="Ammar Ljubijankic" userId="a00b5204-d72f-418c-8b5e-7555aa3641ec" providerId="ADAL" clId="{0D28BE98-19B5-45BC-9736-94050ED36038}" dt="2023-04-21T13:51:32.629" v="845"/>
          <ac:spMkLst>
            <pc:docMk/>
            <pc:sldMk cId="1902579844" sldId="261"/>
            <ac:spMk id="10" creationId="{2D706B9B-B167-6F25-0816-E709C194D677}"/>
          </ac:spMkLst>
        </pc:spChg>
        <pc:spChg chg="add del mod">
          <ac:chgData name="Ammar Ljubijankic" userId="a00b5204-d72f-418c-8b5e-7555aa3641ec" providerId="ADAL" clId="{0D28BE98-19B5-45BC-9736-94050ED36038}" dt="2023-05-17T11:21:36.865" v="8016"/>
          <ac:spMkLst>
            <pc:docMk/>
            <pc:sldMk cId="1902579844" sldId="261"/>
            <ac:spMk id="11" creationId="{5A77158F-3C8E-2AA6-7E07-9C94D9BA6429}"/>
          </ac:spMkLst>
        </pc:spChg>
        <pc:spChg chg="add mod ord">
          <ac:chgData name="Ammar Ljubijankic" userId="a00b5204-d72f-418c-8b5e-7555aa3641ec" providerId="ADAL" clId="{0D28BE98-19B5-45BC-9736-94050ED36038}" dt="2023-05-17T13:58:21.405" v="11281"/>
          <ac:spMkLst>
            <pc:docMk/>
            <pc:sldMk cId="1902579844" sldId="261"/>
            <ac:spMk id="13" creationId="{EC04BB40-BBCC-C9CB-6166-05BD47999997}"/>
          </ac:spMkLst>
        </pc:spChg>
        <pc:spChg chg="add del mod ord">
          <ac:chgData name="Ammar Ljubijankic" userId="a00b5204-d72f-418c-8b5e-7555aa3641ec" providerId="ADAL" clId="{0D28BE98-19B5-45BC-9736-94050ED36038}" dt="2023-04-21T13:52:00.781" v="850"/>
          <ac:spMkLst>
            <pc:docMk/>
            <pc:sldMk cId="1902579844" sldId="261"/>
            <ac:spMk id="14" creationId="{300D7939-AE80-90A4-1314-012C73424F12}"/>
          </ac:spMkLst>
        </pc:spChg>
        <pc:spChg chg="add del mod">
          <ac:chgData name="Ammar Ljubijankic" userId="a00b5204-d72f-418c-8b5e-7555aa3641ec" providerId="ADAL" clId="{0D28BE98-19B5-45BC-9736-94050ED36038}" dt="2023-05-17T11:22:30.715" v="8019"/>
          <ac:spMkLst>
            <pc:docMk/>
            <pc:sldMk cId="1902579844" sldId="261"/>
            <ac:spMk id="17" creationId="{049F4CE4-2E04-417A-61AA-1B7AC35B1C3C}"/>
          </ac:spMkLst>
        </pc:spChg>
        <pc:spChg chg="add del mod">
          <ac:chgData name="Ammar Ljubijankic" userId="a00b5204-d72f-418c-8b5e-7555aa3641ec" providerId="ADAL" clId="{0D28BE98-19B5-45BC-9736-94050ED36038}" dt="2023-05-17T11:23:47.113" v="8023"/>
          <ac:spMkLst>
            <pc:docMk/>
            <pc:sldMk cId="1902579844" sldId="261"/>
            <ac:spMk id="21" creationId="{F2459904-3A9D-B4B5-F4BC-B6BF4D8DDD25}"/>
          </ac:spMkLst>
        </pc:spChg>
        <pc:spChg chg="add del mod">
          <ac:chgData name="Ammar Ljubijankic" userId="a00b5204-d72f-418c-8b5e-7555aa3641ec" providerId="ADAL" clId="{0D28BE98-19B5-45BC-9736-94050ED36038}" dt="2023-05-17T13:33:45.468" v="8613"/>
          <ac:spMkLst>
            <pc:docMk/>
            <pc:sldMk cId="1902579844" sldId="261"/>
            <ac:spMk id="25" creationId="{B41A46A5-3E3C-9879-B265-E8F6C59F2CF0}"/>
          </ac:spMkLst>
        </pc:spChg>
        <pc:spChg chg="add del mod">
          <ac:chgData name="Ammar Ljubijankic" userId="a00b5204-d72f-418c-8b5e-7555aa3641ec" providerId="ADAL" clId="{0D28BE98-19B5-45BC-9736-94050ED36038}" dt="2023-05-17T13:34:44.381" v="8617"/>
          <ac:spMkLst>
            <pc:docMk/>
            <pc:sldMk cId="1902579844" sldId="261"/>
            <ac:spMk id="29" creationId="{8717823B-D015-21A0-3430-6A777527CCEF}"/>
          </ac:spMkLst>
        </pc:spChg>
        <pc:spChg chg="add del mod">
          <ac:chgData name="Ammar Ljubijankic" userId="a00b5204-d72f-418c-8b5e-7555aa3641ec" providerId="ADAL" clId="{0D28BE98-19B5-45BC-9736-94050ED36038}" dt="2023-05-17T13:35:42.590" v="8621"/>
          <ac:spMkLst>
            <pc:docMk/>
            <pc:sldMk cId="1902579844" sldId="261"/>
            <ac:spMk id="33" creationId="{3EBE3D1A-3D68-9C62-11AD-06749DB72B58}"/>
          </ac:spMkLst>
        </pc:spChg>
        <pc:picChg chg="add del mod">
          <ac:chgData name="Ammar Ljubijankic" userId="a00b5204-d72f-418c-8b5e-7555aa3641ec" providerId="ADAL" clId="{0D28BE98-19B5-45BC-9736-94050ED36038}" dt="2023-04-21T13:50:30.942" v="842"/>
          <ac:picMkLst>
            <pc:docMk/>
            <pc:sldMk cId="1902579844" sldId="261"/>
            <ac:picMk id="6" creationId="{7528D0DA-3C7D-FE4B-7202-77D57F73CC42}"/>
          </ac:picMkLst>
        </pc:picChg>
        <pc:picChg chg="add del mod modCrop">
          <ac:chgData name="Ammar Ljubijankic" userId="a00b5204-d72f-418c-8b5e-7555aa3641ec" providerId="ADAL" clId="{0D28BE98-19B5-45BC-9736-94050ED36038}" dt="2023-05-17T10:56:06.417" v="7990" actId="21"/>
          <ac:picMkLst>
            <pc:docMk/>
            <pc:sldMk cId="1902579844" sldId="261"/>
            <ac:picMk id="6" creationId="{DAE84A57-567A-B7FC-4E40-A9F7A53952E2}"/>
          </ac:picMkLst>
        </pc:picChg>
        <pc:picChg chg="add del mod">
          <ac:chgData name="Ammar Ljubijankic" userId="a00b5204-d72f-418c-8b5e-7555aa3641ec" providerId="ADAL" clId="{0D28BE98-19B5-45BC-9736-94050ED36038}" dt="2023-05-17T11:21:36.047" v="8015" actId="478"/>
          <ac:picMkLst>
            <pc:docMk/>
            <pc:sldMk cId="1902579844" sldId="261"/>
            <ac:picMk id="9" creationId="{168CF2A0-EE5F-F06F-2430-B5655A17C363}"/>
          </ac:picMkLst>
        </pc:picChg>
        <pc:picChg chg="add del mod ord">
          <ac:chgData name="Ammar Ljubijankic" userId="a00b5204-d72f-418c-8b5e-7555aa3641ec" providerId="ADAL" clId="{0D28BE98-19B5-45BC-9736-94050ED36038}" dt="2023-05-11T13:44:48.636" v="1687" actId="478"/>
          <ac:picMkLst>
            <pc:docMk/>
            <pc:sldMk cId="1902579844" sldId="261"/>
            <ac:picMk id="12" creationId="{D44D4D46-8256-2322-DAD8-C1E14C92191F}"/>
          </ac:picMkLst>
        </pc:picChg>
        <pc:picChg chg="add del mod">
          <ac:chgData name="Ammar Ljubijankic" userId="a00b5204-d72f-418c-8b5e-7555aa3641ec" providerId="ADAL" clId="{0D28BE98-19B5-45BC-9736-94050ED36038}" dt="2023-05-17T11:22:30.530" v="8018" actId="478"/>
          <ac:picMkLst>
            <pc:docMk/>
            <pc:sldMk cId="1902579844" sldId="261"/>
            <ac:picMk id="14" creationId="{5D10B90D-8ACD-5CF6-7F42-1657BBE93484}"/>
          </ac:picMkLst>
        </pc:picChg>
        <pc:picChg chg="add del mod">
          <ac:chgData name="Ammar Ljubijankic" userId="a00b5204-d72f-418c-8b5e-7555aa3641ec" providerId="ADAL" clId="{0D28BE98-19B5-45BC-9736-94050ED36038}" dt="2023-05-17T10:56:04.947" v="7989" actId="478"/>
          <ac:picMkLst>
            <pc:docMk/>
            <pc:sldMk cId="1902579844" sldId="261"/>
            <ac:picMk id="16" creationId="{9B0EE99B-0A31-4141-8B80-A8E06601F2CA}"/>
          </ac:picMkLst>
        </pc:picChg>
        <pc:picChg chg="add del mod">
          <ac:chgData name="Ammar Ljubijankic" userId="a00b5204-d72f-418c-8b5e-7555aa3641ec" providerId="ADAL" clId="{0D28BE98-19B5-45BC-9736-94050ED36038}" dt="2023-05-17T11:23:46.376" v="8022" actId="478"/>
          <ac:picMkLst>
            <pc:docMk/>
            <pc:sldMk cId="1902579844" sldId="261"/>
            <ac:picMk id="19" creationId="{12EEFC3D-9230-1C5D-7A8A-D48F6A9DF782}"/>
          </ac:picMkLst>
        </pc:picChg>
        <pc:picChg chg="add del mod">
          <ac:chgData name="Ammar Ljubijankic" userId="a00b5204-d72f-418c-8b5e-7555aa3641ec" providerId="ADAL" clId="{0D28BE98-19B5-45BC-9736-94050ED36038}" dt="2023-05-17T13:33:44.733" v="8612" actId="478"/>
          <ac:picMkLst>
            <pc:docMk/>
            <pc:sldMk cId="1902579844" sldId="261"/>
            <ac:picMk id="23" creationId="{DD49FFC8-9BB8-F814-4802-9E7BCEEFB6EF}"/>
          </ac:picMkLst>
        </pc:picChg>
        <pc:picChg chg="add del mod">
          <ac:chgData name="Ammar Ljubijankic" userId="a00b5204-d72f-418c-8b5e-7555aa3641ec" providerId="ADAL" clId="{0D28BE98-19B5-45BC-9736-94050ED36038}" dt="2023-05-17T13:34:44.073" v="8616" actId="478"/>
          <ac:picMkLst>
            <pc:docMk/>
            <pc:sldMk cId="1902579844" sldId="261"/>
            <ac:picMk id="27" creationId="{73818399-4B54-DC8D-4E71-732AEA3D23E5}"/>
          </ac:picMkLst>
        </pc:picChg>
        <pc:picChg chg="add del mod">
          <ac:chgData name="Ammar Ljubijankic" userId="a00b5204-d72f-418c-8b5e-7555aa3641ec" providerId="ADAL" clId="{0D28BE98-19B5-45BC-9736-94050ED36038}" dt="2023-05-17T13:35:41.873" v="8620" actId="478"/>
          <ac:picMkLst>
            <pc:docMk/>
            <pc:sldMk cId="1902579844" sldId="261"/>
            <ac:picMk id="31" creationId="{17FB1952-2619-5A50-E8DA-0D344F53E5DB}"/>
          </ac:picMkLst>
        </pc:picChg>
        <pc:picChg chg="add mod">
          <ac:chgData name="Ammar Ljubijankic" userId="a00b5204-d72f-418c-8b5e-7555aa3641ec" providerId="ADAL" clId="{0D28BE98-19B5-45BC-9736-94050ED36038}" dt="2023-05-17T13:58:21.405" v="11281"/>
          <ac:picMkLst>
            <pc:docMk/>
            <pc:sldMk cId="1902579844" sldId="261"/>
            <ac:picMk id="35" creationId="{9EAF73B9-B019-E611-636C-A557AB64F0DD}"/>
          </ac:picMkLst>
        </pc:picChg>
      </pc:sldChg>
      <pc:sldChg chg="new del">
        <pc:chgData name="Ammar Ljubijankic" userId="a00b5204-d72f-418c-8b5e-7555aa3641ec" providerId="ADAL" clId="{0D28BE98-19B5-45BC-9736-94050ED36038}" dt="2023-05-15T13:45:25.143" v="7189" actId="47"/>
        <pc:sldMkLst>
          <pc:docMk/>
          <pc:sldMk cId="3201606003" sldId="262"/>
        </pc:sldMkLst>
      </pc:sldChg>
      <pc:sldChg chg="modSp new mod modNotesTx">
        <pc:chgData name="Ammar Ljubijankic" userId="a00b5204-d72f-418c-8b5e-7555aa3641ec" providerId="ADAL" clId="{0D28BE98-19B5-45BC-9736-94050ED36038}" dt="2023-05-17T14:07:18.059" v="11430" actId="20577"/>
        <pc:sldMkLst>
          <pc:docMk/>
          <pc:sldMk cId="1339777070" sldId="263"/>
        </pc:sldMkLst>
        <pc:spChg chg="mod">
          <ac:chgData name="Ammar Ljubijankic" userId="a00b5204-d72f-418c-8b5e-7555aa3641ec" providerId="ADAL" clId="{0D28BE98-19B5-45BC-9736-94050ED36038}" dt="2023-05-17T13:58:21.405" v="11281"/>
          <ac:spMkLst>
            <pc:docMk/>
            <pc:sldMk cId="1339777070" sldId="263"/>
            <ac:spMk id="2" creationId="{3E65E4F5-8CC6-6BC8-EA2B-9B5FFDE8E50E}"/>
          </ac:spMkLst>
        </pc:spChg>
        <pc:spChg chg="mod">
          <ac:chgData name="Ammar Ljubijankic" userId="a00b5204-d72f-418c-8b5e-7555aa3641ec" providerId="ADAL" clId="{0D28BE98-19B5-45BC-9736-94050ED36038}" dt="2023-05-17T14:07:18.059" v="11430" actId="20577"/>
          <ac:spMkLst>
            <pc:docMk/>
            <pc:sldMk cId="1339777070" sldId="263"/>
            <ac:spMk id="3" creationId="{B270880C-3738-C242-EFEC-11543C611277}"/>
          </ac:spMkLst>
        </pc:spChg>
      </pc:sldChg>
      <pc:sldChg chg="addSp modSp new mod modNotesTx">
        <pc:chgData name="Ammar Ljubijankic" userId="a00b5204-d72f-418c-8b5e-7555aa3641ec" providerId="ADAL" clId="{0D28BE98-19B5-45BC-9736-94050ED36038}" dt="2023-05-19T12:59:26.932" v="12655" actId="20577"/>
        <pc:sldMkLst>
          <pc:docMk/>
          <pc:sldMk cId="973181171" sldId="264"/>
        </pc:sldMkLst>
        <pc:spChg chg="mod">
          <ac:chgData name="Ammar Ljubijankic" userId="a00b5204-d72f-418c-8b5e-7555aa3641ec" providerId="ADAL" clId="{0D28BE98-19B5-45BC-9736-94050ED36038}" dt="2023-05-17T13:58:21.405" v="11281"/>
          <ac:spMkLst>
            <pc:docMk/>
            <pc:sldMk cId="973181171" sldId="264"/>
            <ac:spMk id="2" creationId="{E73973D3-4F69-14C4-9CE8-FFE463568207}"/>
          </ac:spMkLst>
        </pc:spChg>
        <pc:spChg chg="mod">
          <ac:chgData name="Ammar Ljubijankic" userId="a00b5204-d72f-418c-8b5e-7555aa3641ec" providerId="ADAL" clId="{0D28BE98-19B5-45BC-9736-94050ED36038}" dt="2023-05-19T12:59:26.932" v="12655" actId="20577"/>
          <ac:spMkLst>
            <pc:docMk/>
            <pc:sldMk cId="973181171" sldId="264"/>
            <ac:spMk id="3" creationId="{532CD02B-074F-CA28-F0D5-20FEAB643C1E}"/>
          </ac:spMkLst>
        </pc:spChg>
        <pc:spChg chg="add mod">
          <ac:chgData name="Ammar Ljubijankic" userId="a00b5204-d72f-418c-8b5e-7555aa3641ec" providerId="ADAL" clId="{0D28BE98-19B5-45BC-9736-94050ED36038}" dt="2023-05-12T11:07:15.204" v="3749" actId="207"/>
          <ac:spMkLst>
            <pc:docMk/>
            <pc:sldMk cId="973181171" sldId="264"/>
            <ac:spMk id="4" creationId="{F007159D-844D-3414-3EBE-7C8D63F8072A}"/>
          </ac:spMkLst>
        </pc:spChg>
      </pc:sldChg>
      <pc:sldChg chg="new del">
        <pc:chgData name="Ammar Ljubijankic" userId="a00b5204-d72f-418c-8b5e-7555aa3641ec" providerId="ADAL" clId="{0D28BE98-19B5-45BC-9736-94050ED36038}" dt="2023-05-15T15:39:46.395" v="7937" actId="47"/>
        <pc:sldMkLst>
          <pc:docMk/>
          <pc:sldMk cId="1427587128" sldId="265"/>
        </pc:sldMkLst>
      </pc:sldChg>
      <pc:sldChg chg="addSp delSp modSp new mod ord modClrScheme chgLayout modNotesTx">
        <pc:chgData name="Ammar Ljubijankic" userId="a00b5204-d72f-418c-8b5e-7555aa3641ec" providerId="ADAL" clId="{0D28BE98-19B5-45BC-9736-94050ED36038}" dt="2023-05-17T15:38:07.198" v="11526" actId="404"/>
        <pc:sldMkLst>
          <pc:docMk/>
          <pc:sldMk cId="3596054253" sldId="266"/>
        </pc:sldMkLst>
        <pc:spChg chg="del mod ord">
          <ac:chgData name="Ammar Ljubijankic" userId="a00b5204-d72f-418c-8b5e-7555aa3641ec" providerId="ADAL" clId="{0D28BE98-19B5-45BC-9736-94050ED36038}" dt="2023-05-15T14:58:39.323" v="7443" actId="700"/>
          <ac:spMkLst>
            <pc:docMk/>
            <pc:sldMk cId="3596054253" sldId="266"/>
            <ac:spMk id="2" creationId="{822F0BEF-DAB1-710E-6EC2-7C8ED7215334}"/>
          </ac:spMkLst>
        </pc:spChg>
        <pc:spChg chg="add del mod ord">
          <ac:chgData name="Ammar Ljubijankic" userId="a00b5204-d72f-418c-8b5e-7555aa3641ec" providerId="ADAL" clId="{0D28BE98-19B5-45BC-9736-94050ED36038}" dt="2023-05-17T12:56:00.124" v="8306" actId="700"/>
          <ac:spMkLst>
            <pc:docMk/>
            <pc:sldMk cId="3596054253" sldId="266"/>
            <ac:spMk id="3" creationId="{21FA60B2-ED08-030E-1B7F-AA20235A2454}"/>
          </ac:spMkLst>
        </pc:spChg>
        <pc:spChg chg="del mod ord">
          <ac:chgData name="Ammar Ljubijankic" userId="a00b5204-d72f-418c-8b5e-7555aa3641ec" providerId="ADAL" clId="{0D28BE98-19B5-45BC-9736-94050ED36038}" dt="2023-05-15T14:58:39.323" v="7443" actId="700"/>
          <ac:spMkLst>
            <pc:docMk/>
            <pc:sldMk cId="3596054253" sldId="266"/>
            <ac:spMk id="3" creationId="{460D5EC6-2B19-A634-3C31-2058A9AF798C}"/>
          </ac:spMkLst>
        </pc:spChg>
        <pc:spChg chg="del">
          <ac:chgData name="Ammar Ljubijankic" userId="a00b5204-d72f-418c-8b5e-7555aa3641ec" providerId="ADAL" clId="{0D28BE98-19B5-45BC-9736-94050ED36038}" dt="2023-05-15T14:58:39.323" v="7443" actId="700"/>
          <ac:spMkLst>
            <pc:docMk/>
            <pc:sldMk cId="3596054253" sldId="266"/>
            <ac:spMk id="4" creationId="{0C9D527E-F42B-9EA6-462D-F14AD8814626}"/>
          </ac:spMkLst>
        </pc:spChg>
        <pc:spChg chg="add del mod ord">
          <ac:chgData name="Ammar Ljubijankic" userId="a00b5204-d72f-418c-8b5e-7555aa3641ec" providerId="ADAL" clId="{0D28BE98-19B5-45BC-9736-94050ED36038}" dt="2023-05-17T12:56:19.023" v="8307"/>
          <ac:spMkLst>
            <pc:docMk/>
            <pc:sldMk cId="3596054253" sldId="266"/>
            <ac:spMk id="4" creationId="{7FCA11F1-C310-5A6C-FCB7-96C8FC353584}"/>
          </ac:spMkLst>
        </pc:spChg>
        <pc:spChg chg="add mod ord">
          <ac:chgData name="Ammar Ljubijankic" userId="a00b5204-d72f-418c-8b5e-7555aa3641ec" providerId="ADAL" clId="{0D28BE98-19B5-45BC-9736-94050ED36038}" dt="2023-05-17T15:38:07.198" v="11526" actId="404"/>
          <ac:spMkLst>
            <pc:docMk/>
            <pc:sldMk cId="3596054253" sldId="266"/>
            <ac:spMk id="5" creationId="{F5A7B6A2-CA46-A1D9-B50B-8B9EBBD27B5F}"/>
          </ac:spMkLst>
        </pc:spChg>
        <pc:spChg chg="add del mod ord">
          <ac:chgData name="Ammar Ljubijankic" userId="a00b5204-d72f-418c-8b5e-7555aa3641ec" providerId="ADAL" clId="{0D28BE98-19B5-45BC-9736-94050ED36038}" dt="2023-05-15T15:00:23.797" v="7533"/>
          <ac:spMkLst>
            <pc:docMk/>
            <pc:sldMk cId="3596054253" sldId="266"/>
            <ac:spMk id="6" creationId="{36D7C193-AE4A-8533-3337-C1D091E169EC}"/>
          </ac:spMkLst>
        </pc:spChg>
        <pc:spChg chg="add del mod ord">
          <ac:chgData name="Ammar Ljubijankic" userId="a00b5204-d72f-418c-8b5e-7555aa3641ec" providerId="ADAL" clId="{0D28BE98-19B5-45BC-9736-94050ED36038}" dt="2023-05-17T13:12:47.935" v="8423"/>
          <ac:spMkLst>
            <pc:docMk/>
            <pc:sldMk cId="3596054253" sldId="266"/>
            <ac:spMk id="6" creationId="{41416915-CDE3-1F6F-6EE0-32272B9F32D6}"/>
          </ac:spMkLst>
        </pc:spChg>
        <pc:spChg chg="add del mod">
          <ac:chgData name="Ammar Ljubijankic" userId="a00b5204-d72f-418c-8b5e-7555aa3641ec" providerId="ADAL" clId="{0D28BE98-19B5-45BC-9736-94050ED36038}" dt="2023-05-15T15:00:47.037" v="7537"/>
          <ac:spMkLst>
            <pc:docMk/>
            <pc:sldMk cId="3596054253" sldId="266"/>
            <ac:spMk id="10" creationId="{6E04F80B-E493-8F9F-D36C-51B5727BAE55}"/>
          </ac:spMkLst>
        </pc:spChg>
        <pc:spChg chg="add del mod">
          <ac:chgData name="Ammar Ljubijankic" userId="a00b5204-d72f-418c-8b5e-7555aa3641ec" providerId="ADAL" clId="{0D28BE98-19B5-45BC-9736-94050ED36038}" dt="2023-05-17T13:11:31.881" v="8418"/>
          <ac:spMkLst>
            <pc:docMk/>
            <pc:sldMk cId="3596054253" sldId="266"/>
            <ac:spMk id="10" creationId="{9FCC0A67-1D31-63B7-07B4-197C17CA1491}"/>
          </ac:spMkLst>
        </pc:spChg>
        <pc:spChg chg="add del mod">
          <ac:chgData name="Ammar Ljubijankic" userId="a00b5204-d72f-418c-8b5e-7555aa3641ec" providerId="ADAL" clId="{0D28BE98-19B5-45BC-9736-94050ED36038}" dt="2023-05-15T15:01:17.209" v="7541"/>
          <ac:spMkLst>
            <pc:docMk/>
            <pc:sldMk cId="3596054253" sldId="266"/>
            <ac:spMk id="14" creationId="{78D086D0-0499-1D15-18C6-AE0D9BD7A631}"/>
          </ac:spMkLst>
        </pc:spChg>
        <pc:spChg chg="add del mod">
          <ac:chgData name="Ammar Ljubijankic" userId="a00b5204-d72f-418c-8b5e-7555aa3641ec" providerId="ADAL" clId="{0D28BE98-19B5-45BC-9736-94050ED36038}" dt="2023-05-15T15:01:43.470" v="7545"/>
          <ac:spMkLst>
            <pc:docMk/>
            <pc:sldMk cId="3596054253" sldId="266"/>
            <ac:spMk id="18" creationId="{D6196F8D-6D47-C0BB-509C-0F381BB7E905}"/>
          </ac:spMkLst>
        </pc:spChg>
        <pc:spChg chg="add mod">
          <ac:chgData name="Ammar Ljubijankic" userId="a00b5204-d72f-418c-8b5e-7555aa3641ec" providerId="ADAL" clId="{0D28BE98-19B5-45BC-9736-94050ED36038}" dt="2023-05-17T13:59:40.467" v="11302"/>
          <ac:spMkLst>
            <pc:docMk/>
            <pc:sldMk cId="3596054253" sldId="266"/>
            <ac:spMk id="21" creationId="{C9028894-70FE-A277-5211-AD3DFDD17C68}"/>
          </ac:spMkLst>
        </pc:spChg>
        <pc:spChg chg="add del mod">
          <ac:chgData name="Ammar Ljubijankic" userId="a00b5204-d72f-418c-8b5e-7555aa3641ec" providerId="ADAL" clId="{0D28BE98-19B5-45BC-9736-94050ED36038}" dt="2023-05-15T15:04:18.760" v="7557" actId="478"/>
          <ac:spMkLst>
            <pc:docMk/>
            <pc:sldMk cId="3596054253" sldId="266"/>
            <ac:spMk id="23" creationId="{F2CA61F6-6CA7-40CF-7E54-536C024D34B3}"/>
          </ac:spMkLst>
        </pc:spChg>
        <pc:spChg chg="add del mod">
          <ac:chgData name="Ammar Ljubijankic" userId="a00b5204-d72f-418c-8b5e-7555aa3641ec" providerId="ADAL" clId="{0D28BE98-19B5-45BC-9736-94050ED36038}" dt="2023-05-15T15:04:39.202" v="7563"/>
          <ac:spMkLst>
            <pc:docMk/>
            <pc:sldMk cId="3596054253" sldId="266"/>
            <ac:spMk id="29" creationId="{DBDADBE1-4BC0-FD74-159C-B5F5CC2124BD}"/>
          </ac:spMkLst>
        </pc:spChg>
        <pc:picChg chg="add del mod">
          <ac:chgData name="Ammar Ljubijankic" userId="a00b5204-d72f-418c-8b5e-7555aa3641ec" providerId="ADAL" clId="{0D28BE98-19B5-45BC-9736-94050ED36038}" dt="2023-05-17T13:05:38.189" v="8417" actId="478"/>
          <ac:picMkLst>
            <pc:docMk/>
            <pc:sldMk cId="3596054253" sldId="266"/>
            <ac:picMk id="8" creationId="{1DCC11F0-B112-24F0-E282-0B76BE15A44C}"/>
          </ac:picMkLst>
        </pc:picChg>
        <pc:picChg chg="add del mod">
          <ac:chgData name="Ammar Ljubijankic" userId="a00b5204-d72f-418c-8b5e-7555aa3641ec" providerId="ADAL" clId="{0D28BE98-19B5-45BC-9736-94050ED36038}" dt="2023-05-15T15:00:28.243" v="7536" actId="478"/>
          <ac:picMkLst>
            <pc:docMk/>
            <pc:sldMk cId="3596054253" sldId="266"/>
            <ac:picMk id="8" creationId="{B4134CA8-6DB8-07E1-85D0-08DFDC6EF272}"/>
          </ac:picMkLst>
        </pc:picChg>
        <pc:picChg chg="add del mod">
          <ac:chgData name="Ammar Ljubijankic" userId="a00b5204-d72f-418c-8b5e-7555aa3641ec" providerId="ADAL" clId="{0D28BE98-19B5-45BC-9736-94050ED36038}" dt="2023-05-15T15:00:54.713" v="7540" actId="478"/>
          <ac:picMkLst>
            <pc:docMk/>
            <pc:sldMk cId="3596054253" sldId="266"/>
            <ac:picMk id="12" creationId="{4639CAF3-2433-D876-31DB-3D8C8E6DC6DF}"/>
          </ac:picMkLst>
        </pc:picChg>
        <pc:picChg chg="add mod">
          <ac:chgData name="Ammar Ljubijankic" userId="a00b5204-d72f-418c-8b5e-7555aa3641ec" providerId="ADAL" clId="{0D28BE98-19B5-45BC-9736-94050ED36038}" dt="2023-05-17T13:58:21.405" v="11281"/>
          <ac:picMkLst>
            <pc:docMk/>
            <pc:sldMk cId="3596054253" sldId="266"/>
            <ac:picMk id="12" creationId="{6A3BCD70-AB21-0B74-390E-0AA55EBB0C62}"/>
          </ac:picMkLst>
        </pc:picChg>
        <pc:picChg chg="add mod">
          <ac:chgData name="Ammar Ljubijankic" userId="a00b5204-d72f-418c-8b5e-7555aa3641ec" providerId="ADAL" clId="{0D28BE98-19B5-45BC-9736-94050ED36038}" dt="2023-05-17T13:58:21.405" v="11281"/>
          <ac:picMkLst>
            <pc:docMk/>
            <pc:sldMk cId="3596054253" sldId="266"/>
            <ac:picMk id="14" creationId="{908C2194-85E0-8E52-F54D-C148B5B61BCA}"/>
          </ac:picMkLst>
        </pc:picChg>
        <pc:picChg chg="add del mod">
          <ac:chgData name="Ammar Ljubijankic" userId="a00b5204-d72f-418c-8b5e-7555aa3641ec" providerId="ADAL" clId="{0D28BE98-19B5-45BC-9736-94050ED36038}" dt="2023-05-15T15:01:43.049" v="7544" actId="478"/>
          <ac:picMkLst>
            <pc:docMk/>
            <pc:sldMk cId="3596054253" sldId="266"/>
            <ac:picMk id="16" creationId="{AA1287B3-2510-D386-5591-E82EA7AF5085}"/>
          </ac:picMkLst>
        </pc:picChg>
        <pc:picChg chg="add del mod modCrop">
          <ac:chgData name="Ammar Ljubijankic" userId="a00b5204-d72f-418c-8b5e-7555aa3641ec" providerId="ADAL" clId="{0D28BE98-19B5-45BC-9736-94050ED36038}" dt="2023-05-15T15:04:38.841" v="7562" actId="478"/>
          <ac:picMkLst>
            <pc:docMk/>
            <pc:sldMk cId="3596054253" sldId="266"/>
            <ac:picMk id="20" creationId="{1D88B78A-464F-99F3-16CA-3F368BF260F7}"/>
          </ac:picMkLst>
        </pc:picChg>
        <pc:picChg chg="add del mod">
          <ac:chgData name="Ammar Ljubijankic" userId="a00b5204-d72f-418c-8b5e-7555aa3641ec" providerId="ADAL" clId="{0D28BE98-19B5-45BC-9736-94050ED36038}" dt="2023-05-15T15:04:18.390" v="7556"/>
          <ac:picMkLst>
            <pc:docMk/>
            <pc:sldMk cId="3596054253" sldId="266"/>
            <ac:picMk id="25" creationId="{24FE4785-5C18-79BF-46E6-2410398E0406}"/>
          </ac:picMkLst>
        </pc:picChg>
        <pc:picChg chg="add del mod">
          <ac:chgData name="Ammar Ljubijankic" userId="a00b5204-d72f-418c-8b5e-7555aa3641ec" providerId="ADAL" clId="{0D28BE98-19B5-45BC-9736-94050ED36038}" dt="2023-05-15T15:04:37.739" v="7561" actId="478"/>
          <ac:picMkLst>
            <pc:docMk/>
            <pc:sldMk cId="3596054253" sldId="266"/>
            <ac:picMk id="27" creationId="{968A10E9-7502-55E7-C777-5026AAF09826}"/>
          </ac:picMkLst>
        </pc:picChg>
        <pc:picChg chg="add del mod modCrop">
          <ac:chgData name="Ammar Ljubijankic" userId="a00b5204-d72f-418c-8b5e-7555aa3641ec" providerId="ADAL" clId="{0D28BE98-19B5-45BC-9736-94050ED36038}" dt="2023-05-17T12:55:55.222" v="8305" actId="478"/>
          <ac:picMkLst>
            <pc:docMk/>
            <pc:sldMk cId="3596054253" sldId="266"/>
            <ac:picMk id="31" creationId="{ACFBB949-9788-598F-BFAB-824C14BB13C3}"/>
          </ac:picMkLst>
        </pc:picChg>
      </pc:sldChg>
      <pc:sldChg chg="addSp delSp modSp new mod modClrScheme chgLayout">
        <pc:chgData name="Ammar Ljubijankic" userId="a00b5204-d72f-418c-8b5e-7555aa3641ec" providerId="ADAL" clId="{0D28BE98-19B5-45BC-9736-94050ED36038}" dt="2023-05-17T13:58:46.450" v="11295" actId="700"/>
        <pc:sldMkLst>
          <pc:docMk/>
          <pc:sldMk cId="3586514108" sldId="267"/>
        </pc:sldMkLst>
        <pc:spChg chg="del">
          <ac:chgData name="Ammar Ljubijankic" userId="a00b5204-d72f-418c-8b5e-7555aa3641ec" providerId="ADAL" clId="{0D28BE98-19B5-45BC-9736-94050ED36038}" dt="2023-05-17T11:02:16.646" v="7994"/>
          <ac:spMkLst>
            <pc:docMk/>
            <pc:sldMk cId="3586514108" sldId="267"/>
            <ac:spMk id="2" creationId="{9674062C-5459-563B-D4F3-E9A33AA76CDE}"/>
          </ac:spMkLst>
        </pc:spChg>
        <pc:spChg chg="del">
          <ac:chgData name="Ammar Ljubijankic" userId="a00b5204-d72f-418c-8b5e-7555aa3641ec" providerId="ADAL" clId="{0D28BE98-19B5-45BC-9736-94050ED36038}" dt="2023-05-17T11:02:16.646" v="7994"/>
          <ac:spMkLst>
            <pc:docMk/>
            <pc:sldMk cId="3586514108" sldId="267"/>
            <ac:spMk id="3" creationId="{93469882-BCE3-A6AE-584A-210C6E31197F}"/>
          </ac:spMkLst>
        </pc:spChg>
        <pc:spChg chg="add del mod ord">
          <ac:chgData name="Ammar Ljubijankic" userId="a00b5204-d72f-418c-8b5e-7555aa3641ec" providerId="ADAL" clId="{0D28BE98-19B5-45BC-9736-94050ED36038}" dt="2023-05-17T11:02:19.338" v="7995" actId="700"/>
          <ac:spMkLst>
            <pc:docMk/>
            <pc:sldMk cId="3586514108" sldId="267"/>
            <ac:spMk id="4" creationId="{80DC574A-49CB-EAD1-268A-DE413A7B0E0D}"/>
          </ac:spMkLst>
        </pc:spChg>
        <pc:spChg chg="add del mod ord">
          <ac:chgData name="Ammar Ljubijankic" userId="a00b5204-d72f-418c-8b5e-7555aa3641ec" providerId="ADAL" clId="{0D28BE98-19B5-45BC-9736-94050ED36038}" dt="2023-05-17T11:02:19.338" v="7995" actId="700"/>
          <ac:spMkLst>
            <pc:docMk/>
            <pc:sldMk cId="3586514108" sldId="267"/>
            <ac:spMk id="5" creationId="{1A9F26E0-5E7D-80A9-3ABB-8FFC3F402B22}"/>
          </ac:spMkLst>
        </pc:spChg>
        <pc:spChg chg="add mod ord">
          <ac:chgData name="Ammar Ljubijankic" userId="a00b5204-d72f-418c-8b5e-7555aa3641ec" providerId="ADAL" clId="{0D28BE98-19B5-45BC-9736-94050ED36038}" dt="2023-05-17T13:58:46.450" v="11295" actId="700"/>
          <ac:spMkLst>
            <pc:docMk/>
            <pc:sldMk cId="3586514108" sldId="267"/>
            <ac:spMk id="6" creationId="{3C2C4515-ED19-B257-4A1C-287A4A940DBF}"/>
          </ac:spMkLst>
        </pc:spChg>
        <pc:spChg chg="add del mod ord">
          <ac:chgData name="Ammar Ljubijankic" userId="a00b5204-d72f-418c-8b5e-7555aa3641ec" providerId="ADAL" clId="{0D28BE98-19B5-45BC-9736-94050ED36038}" dt="2023-05-17T13:58:46.450" v="11295" actId="700"/>
          <ac:spMkLst>
            <pc:docMk/>
            <pc:sldMk cId="3586514108" sldId="267"/>
            <ac:spMk id="7" creationId="{DA4EF0E7-D986-BF71-BB64-E39E3B5FCD54}"/>
          </ac:spMkLst>
        </pc:spChg>
        <pc:spChg chg="add mod ord">
          <ac:chgData name="Ammar Ljubijankic" userId="a00b5204-d72f-418c-8b5e-7555aa3641ec" providerId="ADAL" clId="{0D28BE98-19B5-45BC-9736-94050ED36038}" dt="2023-05-17T13:58:46.450" v="11295" actId="700"/>
          <ac:spMkLst>
            <pc:docMk/>
            <pc:sldMk cId="3586514108" sldId="267"/>
            <ac:spMk id="8" creationId="{A7D33F8B-B1C4-FC91-79B3-F7F2CCE0EB98}"/>
          </ac:spMkLst>
        </pc:spChg>
      </pc:sldChg>
      <pc:sldChg chg="addSp delSp modSp new del mod ord">
        <pc:chgData name="Ammar Ljubijankic" userId="a00b5204-d72f-418c-8b5e-7555aa3641ec" providerId="ADAL" clId="{0D28BE98-19B5-45BC-9736-94050ED36038}" dt="2023-05-17T10:28:31.700" v="7988" actId="47"/>
        <pc:sldMkLst>
          <pc:docMk/>
          <pc:sldMk cId="4067795437" sldId="267"/>
        </pc:sldMkLst>
        <pc:spChg chg="mod">
          <ac:chgData name="Ammar Ljubijankic" userId="a00b5204-d72f-418c-8b5e-7555aa3641ec" providerId="ADAL" clId="{0D28BE98-19B5-45BC-9736-94050ED36038}" dt="2023-05-15T15:42:42.548" v="7956" actId="20577"/>
          <ac:spMkLst>
            <pc:docMk/>
            <pc:sldMk cId="4067795437" sldId="267"/>
            <ac:spMk id="2" creationId="{3A5ED56B-3ABB-5381-131A-722F71BF95BD}"/>
          </ac:spMkLst>
        </pc:spChg>
        <pc:spChg chg="del">
          <ac:chgData name="Ammar Ljubijankic" userId="a00b5204-d72f-418c-8b5e-7555aa3641ec" providerId="ADAL" clId="{0D28BE98-19B5-45BC-9736-94050ED36038}" dt="2023-05-15T15:06:16.853" v="7628"/>
          <ac:spMkLst>
            <pc:docMk/>
            <pc:sldMk cId="4067795437" sldId="267"/>
            <ac:spMk id="3" creationId="{9F638391-DEA3-7E82-EE57-4EC47854D3B4}"/>
          </ac:spMkLst>
        </pc:spChg>
        <pc:spChg chg="del">
          <ac:chgData name="Ammar Ljubijankic" userId="a00b5204-d72f-418c-8b5e-7555aa3641ec" providerId="ADAL" clId="{0D28BE98-19B5-45BC-9736-94050ED36038}" dt="2023-05-15T15:06:26.225" v="7631"/>
          <ac:spMkLst>
            <pc:docMk/>
            <pc:sldMk cId="4067795437" sldId="267"/>
            <ac:spMk id="4" creationId="{75A9CDBE-F7E3-E663-7D99-402CDCFF523A}"/>
          </ac:spMkLst>
        </pc:spChg>
        <pc:spChg chg="add del mod">
          <ac:chgData name="Ammar Ljubijankic" userId="a00b5204-d72f-418c-8b5e-7555aa3641ec" providerId="ADAL" clId="{0D28BE98-19B5-45BC-9736-94050ED36038}" dt="2023-05-15T15:35:26.431" v="7878"/>
          <ac:spMkLst>
            <pc:docMk/>
            <pc:sldMk cId="4067795437" sldId="267"/>
            <ac:spMk id="10" creationId="{11497EC7-EB79-D12A-A2C3-615B6A9ED4AE}"/>
          </ac:spMkLst>
        </pc:spChg>
        <pc:spChg chg="add del mod">
          <ac:chgData name="Ammar Ljubijankic" userId="a00b5204-d72f-418c-8b5e-7555aa3641ec" providerId="ADAL" clId="{0D28BE98-19B5-45BC-9736-94050ED36038}" dt="2023-05-15T15:35:35.035" v="7882"/>
          <ac:spMkLst>
            <pc:docMk/>
            <pc:sldMk cId="4067795437" sldId="267"/>
            <ac:spMk id="14" creationId="{FB9E700D-EDF7-C99C-001C-5112D17BF51D}"/>
          </ac:spMkLst>
        </pc:spChg>
        <pc:spChg chg="add del mod">
          <ac:chgData name="Ammar Ljubijankic" userId="a00b5204-d72f-418c-8b5e-7555aa3641ec" providerId="ADAL" clId="{0D28BE98-19B5-45BC-9736-94050ED36038}" dt="2023-05-15T15:42:10.942" v="7939"/>
          <ac:spMkLst>
            <pc:docMk/>
            <pc:sldMk cId="4067795437" sldId="267"/>
            <ac:spMk id="18" creationId="{08D32EE7-16DC-B62C-68D9-E0133DA5C72C}"/>
          </ac:spMkLst>
        </pc:spChg>
        <pc:spChg chg="add del mod">
          <ac:chgData name="Ammar Ljubijankic" userId="a00b5204-d72f-418c-8b5e-7555aa3641ec" providerId="ADAL" clId="{0D28BE98-19B5-45BC-9736-94050ED36038}" dt="2023-05-15T15:42:18.011" v="7943"/>
          <ac:spMkLst>
            <pc:docMk/>
            <pc:sldMk cId="4067795437" sldId="267"/>
            <ac:spMk id="22" creationId="{212EB8D5-A901-563E-1DB8-246832E03395}"/>
          </ac:spMkLst>
        </pc:spChg>
        <pc:picChg chg="add del mod">
          <ac:chgData name="Ammar Ljubijankic" userId="a00b5204-d72f-418c-8b5e-7555aa3641ec" providerId="ADAL" clId="{0D28BE98-19B5-45BC-9736-94050ED36038}" dt="2023-05-15T15:35:26.232" v="7877" actId="478"/>
          <ac:picMkLst>
            <pc:docMk/>
            <pc:sldMk cId="4067795437" sldId="267"/>
            <ac:picMk id="6" creationId="{E8F985E7-3EAC-D625-B7BC-4F2ECE79F3A1}"/>
          </ac:picMkLst>
        </pc:picChg>
        <pc:picChg chg="add del mod">
          <ac:chgData name="Ammar Ljubijankic" userId="a00b5204-d72f-418c-8b5e-7555aa3641ec" providerId="ADAL" clId="{0D28BE98-19B5-45BC-9736-94050ED36038}" dt="2023-05-15T15:35:34.813" v="7881" actId="478"/>
          <ac:picMkLst>
            <pc:docMk/>
            <pc:sldMk cId="4067795437" sldId="267"/>
            <ac:picMk id="8" creationId="{60B04CE1-C71F-5DAA-941E-9874B9F75AFD}"/>
          </ac:picMkLst>
        </pc:picChg>
        <pc:picChg chg="add del mod">
          <ac:chgData name="Ammar Ljubijankic" userId="a00b5204-d72f-418c-8b5e-7555aa3641ec" providerId="ADAL" clId="{0D28BE98-19B5-45BC-9736-94050ED36038}" dt="2023-05-15T15:42:09.920" v="7938" actId="478"/>
          <ac:picMkLst>
            <pc:docMk/>
            <pc:sldMk cId="4067795437" sldId="267"/>
            <ac:picMk id="12" creationId="{97FD6E9D-FA52-C3B9-F2A6-4F2D56053359}"/>
          </ac:picMkLst>
        </pc:picChg>
        <pc:picChg chg="add del mod">
          <ac:chgData name="Ammar Ljubijankic" userId="a00b5204-d72f-418c-8b5e-7555aa3641ec" providerId="ADAL" clId="{0D28BE98-19B5-45BC-9736-94050ED36038}" dt="2023-05-15T15:42:17.786" v="7942" actId="478"/>
          <ac:picMkLst>
            <pc:docMk/>
            <pc:sldMk cId="4067795437" sldId="267"/>
            <ac:picMk id="16" creationId="{74FFE72F-1AA0-5178-9295-3DE654E7411D}"/>
          </ac:picMkLst>
        </pc:picChg>
        <pc:picChg chg="add mod">
          <ac:chgData name="Ammar Ljubijankic" userId="a00b5204-d72f-418c-8b5e-7555aa3641ec" providerId="ADAL" clId="{0D28BE98-19B5-45BC-9736-94050ED36038}" dt="2023-05-15T15:42:11.738" v="7941" actId="962"/>
          <ac:picMkLst>
            <pc:docMk/>
            <pc:sldMk cId="4067795437" sldId="267"/>
            <ac:picMk id="20" creationId="{B1521526-1F79-33D0-397D-30BAF4C07EBB}"/>
          </ac:picMkLst>
        </pc:picChg>
        <pc:picChg chg="add mod">
          <ac:chgData name="Ammar Ljubijankic" userId="a00b5204-d72f-418c-8b5e-7555aa3641ec" providerId="ADAL" clId="{0D28BE98-19B5-45BC-9736-94050ED36038}" dt="2023-05-15T15:42:18.716" v="7945" actId="962"/>
          <ac:picMkLst>
            <pc:docMk/>
            <pc:sldMk cId="4067795437" sldId="267"/>
            <ac:picMk id="24" creationId="{9B2D70D4-7EDF-627C-7217-3FC16512FEB4}"/>
          </ac:picMkLst>
        </pc:picChg>
      </pc:sldChg>
      <pc:sldChg chg="addSp delSp modSp new mod modClrScheme chgLayout">
        <pc:chgData name="Ammar Ljubijankic" userId="a00b5204-d72f-418c-8b5e-7555aa3641ec" providerId="ADAL" clId="{0D28BE98-19B5-45BC-9736-94050ED36038}" dt="2023-05-19T11:20:07.272" v="11707"/>
        <pc:sldMkLst>
          <pc:docMk/>
          <pc:sldMk cId="1921322513" sldId="268"/>
        </pc:sldMkLst>
        <pc:spChg chg="del mod ord">
          <ac:chgData name="Ammar Ljubijankic" userId="a00b5204-d72f-418c-8b5e-7555aa3641ec" providerId="ADAL" clId="{0D28BE98-19B5-45BC-9736-94050ED36038}" dt="2023-05-17T11:02:31.313" v="8014" actId="700"/>
          <ac:spMkLst>
            <pc:docMk/>
            <pc:sldMk cId="1921322513" sldId="268"/>
            <ac:spMk id="2" creationId="{25130317-7771-158E-8095-E27E0529DC21}"/>
          </ac:spMkLst>
        </pc:spChg>
        <pc:spChg chg="add mod">
          <ac:chgData name="Ammar Ljubijankic" userId="a00b5204-d72f-418c-8b5e-7555aa3641ec" providerId="ADAL" clId="{0D28BE98-19B5-45BC-9736-94050ED36038}" dt="2023-05-19T11:20:07.272" v="11707"/>
          <ac:spMkLst>
            <pc:docMk/>
            <pc:sldMk cId="1921322513" sldId="268"/>
            <ac:spMk id="2" creationId="{5ADC7368-BD14-1D79-F2B2-A41C222966EE}"/>
          </ac:spMkLst>
        </pc:spChg>
        <pc:spChg chg="del mod ord">
          <ac:chgData name="Ammar Ljubijankic" userId="a00b5204-d72f-418c-8b5e-7555aa3641ec" providerId="ADAL" clId="{0D28BE98-19B5-45BC-9736-94050ED36038}" dt="2023-05-17T11:02:31.313" v="8014" actId="700"/>
          <ac:spMkLst>
            <pc:docMk/>
            <pc:sldMk cId="1921322513" sldId="268"/>
            <ac:spMk id="3" creationId="{1556CD5C-958F-B20E-3402-E02AF455BAC0}"/>
          </ac:spMkLst>
        </pc:spChg>
        <pc:spChg chg="add mod ord">
          <ac:chgData name="Ammar Ljubijankic" userId="a00b5204-d72f-418c-8b5e-7555aa3641ec" providerId="ADAL" clId="{0D28BE98-19B5-45BC-9736-94050ED36038}" dt="2023-05-17T13:58:51.020" v="11297" actId="700"/>
          <ac:spMkLst>
            <pc:docMk/>
            <pc:sldMk cId="1921322513" sldId="268"/>
            <ac:spMk id="4" creationId="{0603B33E-38E6-E566-F285-AB11F8C766B5}"/>
          </ac:spMkLst>
        </pc:spChg>
        <pc:spChg chg="add del mod ord">
          <ac:chgData name="Ammar Ljubijankic" userId="a00b5204-d72f-418c-8b5e-7555aa3641ec" providerId="ADAL" clId="{0D28BE98-19B5-45BC-9736-94050ED36038}" dt="2023-05-17T11:24:34.641" v="8026"/>
          <ac:spMkLst>
            <pc:docMk/>
            <pc:sldMk cId="1921322513" sldId="268"/>
            <ac:spMk id="5" creationId="{61CF932D-173D-FCA4-A644-8D199AE25BDA}"/>
          </ac:spMkLst>
        </pc:spChg>
        <pc:picChg chg="add mod ord">
          <ac:chgData name="Ammar Ljubijankic" userId="a00b5204-d72f-418c-8b5e-7555aa3641ec" providerId="ADAL" clId="{0D28BE98-19B5-45BC-9736-94050ED36038}" dt="2023-05-17T13:58:51.020" v="11297" actId="700"/>
          <ac:picMkLst>
            <pc:docMk/>
            <pc:sldMk cId="1921322513" sldId="268"/>
            <ac:picMk id="7" creationId="{D026D0BF-929E-D861-531C-B543B2A20B41}"/>
          </ac:picMkLst>
        </pc:picChg>
      </pc:sldChg>
      <pc:sldChg chg="addSp delSp modSp new mod modClrScheme chgLayout">
        <pc:chgData name="Ammar Ljubijankic" userId="a00b5204-d72f-418c-8b5e-7555aa3641ec" providerId="ADAL" clId="{0D28BE98-19B5-45BC-9736-94050ED36038}" dt="2023-05-19T11:20:13.123" v="11708"/>
        <pc:sldMkLst>
          <pc:docMk/>
          <pc:sldMk cId="2185023075" sldId="269"/>
        </pc:sldMkLst>
        <pc:spChg chg="mod ord">
          <ac:chgData name="Ammar Ljubijankic" userId="a00b5204-d72f-418c-8b5e-7555aa3641ec" providerId="ADAL" clId="{0D28BE98-19B5-45BC-9736-94050ED36038}" dt="2023-05-17T13:58:53.907" v="11298" actId="700"/>
          <ac:spMkLst>
            <pc:docMk/>
            <pc:sldMk cId="2185023075" sldId="269"/>
            <ac:spMk id="2" creationId="{B24DC7E2-EAED-5AD9-BA4E-7DE5810E1809}"/>
          </ac:spMkLst>
        </pc:spChg>
        <pc:spChg chg="add mod">
          <ac:chgData name="Ammar Ljubijankic" userId="a00b5204-d72f-418c-8b5e-7555aa3641ec" providerId="ADAL" clId="{0D28BE98-19B5-45BC-9736-94050ED36038}" dt="2023-05-19T11:20:13.123" v="11708"/>
          <ac:spMkLst>
            <pc:docMk/>
            <pc:sldMk cId="2185023075" sldId="269"/>
            <ac:spMk id="3" creationId="{40CDA334-694B-283B-1C4C-C77F881C8283}"/>
          </ac:spMkLst>
        </pc:spChg>
        <pc:spChg chg="del mod ord">
          <ac:chgData name="Ammar Ljubijankic" userId="a00b5204-d72f-418c-8b5e-7555aa3641ec" providerId="ADAL" clId="{0D28BE98-19B5-45BC-9736-94050ED36038}" dt="2023-05-17T11:25:59.829" v="8154" actId="700"/>
          <ac:spMkLst>
            <pc:docMk/>
            <pc:sldMk cId="2185023075" sldId="269"/>
            <ac:spMk id="3" creationId="{F099C14D-8D87-7E8B-86CB-55956BBBF36D}"/>
          </ac:spMkLst>
        </pc:spChg>
        <pc:spChg chg="add del mod ord">
          <ac:chgData name="Ammar Ljubijankic" userId="a00b5204-d72f-418c-8b5e-7555aa3641ec" providerId="ADAL" clId="{0D28BE98-19B5-45BC-9736-94050ED36038}" dt="2023-05-17T11:26:00.803" v="8155"/>
          <ac:spMkLst>
            <pc:docMk/>
            <pc:sldMk cId="2185023075" sldId="269"/>
            <ac:spMk id="4" creationId="{40B8E20E-77FC-E718-0911-0F56E3FA6D50}"/>
          </ac:spMkLst>
        </pc:spChg>
        <pc:spChg chg="add del mod ord">
          <ac:chgData name="Ammar Ljubijankic" userId="a00b5204-d72f-418c-8b5e-7555aa3641ec" providerId="ADAL" clId="{0D28BE98-19B5-45BC-9736-94050ED36038}" dt="2023-05-17T11:26:06.280" v="8158"/>
          <ac:spMkLst>
            <pc:docMk/>
            <pc:sldMk cId="2185023075" sldId="269"/>
            <ac:spMk id="5" creationId="{82AFBC86-E4BA-D8A2-F1AF-AC0E2F46307C}"/>
          </ac:spMkLst>
        </pc:spChg>
        <pc:picChg chg="add mod ord">
          <ac:chgData name="Ammar Ljubijankic" userId="a00b5204-d72f-418c-8b5e-7555aa3641ec" providerId="ADAL" clId="{0D28BE98-19B5-45BC-9736-94050ED36038}" dt="2023-05-17T13:58:53.907" v="11298" actId="700"/>
          <ac:picMkLst>
            <pc:docMk/>
            <pc:sldMk cId="2185023075" sldId="269"/>
            <ac:picMk id="7" creationId="{51CCA5D5-C5A6-BF12-86F6-CCD154D98E2A}"/>
          </ac:picMkLst>
        </pc:picChg>
        <pc:picChg chg="add mod ord">
          <ac:chgData name="Ammar Ljubijankic" userId="a00b5204-d72f-418c-8b5e-7555aa3641ec" providerId="ADAL" clId="{0D28BE98-19B5-45BC-9736-94050ED36038}" dt="2023-05-17T13:58:53.907" v="11298" actId="700"/>
          <ac:picMkLst>
            <pc:docMk/>
            <pc:sldMk cId="2185023075" sldId="269"/>
            <ac:picMk id="9" creationId="{77645F30-A6CE-239B-3FE0-489204666AA7}"/>
          </ac:picMkLst>
        </pc:picChg>
      </pc:sldChg>
      <pc:sldChg chg="addSp delSp modSp new mod modClrScheme chgLayout">
        <pc:chgData name="Ammar Ljubijankic" userId="a00b5204-d72f-418c-8b5e-7555aa3641ec" providerId="ADAL" clId="{0D28BE98-19B5-45BC-9736-94050ED36038}" dt="2023-05-19T11:19:56.351" v="11706" actId="20577"/>
        <pc:sldMkLst>
          <pc:docMk/>
          <pc:sldMk cId="379951531" sldId="270"/>
        </pc:sldMkLst>
        <pc:spChg chg="del mod ord">
          <ac:chgData name="Ammar Ljubijankic" userId="a00b5204-d72f-418c-8b5e-7555aa3641ec" providerId="ADAL" clId="{0D28BE98-19B5-45BC-9736-94050ED36038}" dt="2023-05-17T11:27:08.333" v="8161" actId="700"/>
          <ac:spMkLst>
            <pc:docMk/>
            <pc:sldMk cId="379951531" sldId="270"/>
            <ac:spMk id="2" creationId="{9238015C-F32A-BC3C-6EF9-4FEC53995446}"/>
          </ac:spMkLst>
        </pc:spChg>
        <pc:spChg chg="del mod ord">
          <ac:chgData name="Ammar Ljubijankic" userId="a00b5204-d72f-418c-8b5e-7555aa3641ec" providerId="ADAL" clId="{0D28BE98-19B5-45BC-9736-94050ED36038}" dt="2023-05-17T11:27:08.333" v="8161" actId="700"/>
          <ac:spMkLst>
            <pc:docMk/>
            <pc:sldMk cId="379951531" sldId="270"/>
            <ac:spMk id="3" creationId="{23959E91-F43B-791D-1D54-E9564250BFCC}"/>
          </ac:spMkLst>
        </pc:spChg>
        <pc:spChg chg="add del mod">
          <ac:chgData name="Ammar Ljubijankic" userId="a00b5204-d72f-418c-8b5e-7555aa3641ec" providerId="ADAL" clId="{0D28BE98-19B5-45BC-9736-94050ED36038}" dt="2023-05-19T11:19:17.836" v="11678"/>
          <ac:spMkLst>
            <pc:docMk/>
            <pc:sldMk cId="379951531" sldId="270"/>
            <ac:spMk id="3" creationId="{BD4A0AA4-D599-0B54-6754-DDA673291615}"/>
          </ac:spMkLst>
        </pc:spChg>
        <pc:spChg chg="add mod ord">
          <ac:chgData name="Ammar Ljubijankic" userId="a00b5204-d72f-418c-8b5e-7555aa3641ec" providerId="ADAL" clId="{0D28BE98-19B5-45BC-9736-94050ED36038}" dt="2023-05-19T11:19:56.351" v="11706" actId="20577"/>
          <ac:spMkLst>
            <pc:docMk/>
            <pc:sldMk cId="379951531" sldId="270"/>
            <ac:spMk id="4" creationId="{7F96AEDA-3F50-9003-2766-71108017BC95}"/>
          </ac:spMkLst>
        </pc:spChg>
        <pc:spChg chg="add del mod ord">
          <ac:chgData name="Ammar Ljubijankic" userId="a00b5204-d72f-418c-8b5e-7555aa3641ec" providerId="ADAL" clId="{0D28BE98-19B5-45BC-9736-94050ED36038}" dt="2023-05-17T11:27:09.039" v="8162"/>
          <ac:spMkLst>
            <pc:docMk/>
            <pc:sldMk cId="379951531" sldId="270"/>
            <ac:spMk id="5" creationId="{DECCC5A1-E4BA-AC04-7BD8-DA716CC52728}"/>
          </ac:spMkLst>
        </pc:spChg>
        <pc:spChg chg="add mod">
          <ac:chgData name="Ammar Ljubijankic" userId="a00b5204-d72f-418c-8b5e-7555aa3641ec" providerId="ADAL" clId="{0D28BE98-19B5-45BC-9736-94050ED36038}" dt="2023-05-19T11:19:24.053" v="11680"/>
          <ac:spMkLst>
            <pc:docMk/>
            <pc:sldMk cId="379951531" sldId="270"/>
            <ac:spMk id="8" creationId="{FB419699-346B-F036-9387-9FDE4816E89A}"/>
          </ac:spMkLst>
        </pc:spChg>
        <pc:picChg chg="add mod modCrop">
          <ac:chgData name="Ammar Ljubijankic" userId="a00b5204-d72f-418c-8b5e-7555aa3641ec" providerId="ADAL" clId="{0D28BE98-19B5-45BC-9736-94050ED36038}" dt="2023-05-19T11:19:42.616" v="11683" actId="1076"/>
          <ac:picMkLst>
            <pc:docMk/>
            <pc:sldMk cId="379951531" sldId="270"/>
            <ac:picMk id="6" creationId="{C4568879-791D-233E-70AB-05ECC35BE1FF}"/>
          </ac:picMkLst>
        </pc:picChg>
        <pc:picChg chg="add del mod ord">
          <ac:chgData name="Ammar Ljubijankic" userId="a00b5204-d72f-418c-8b5e-7555aa3641ec" providerId="ADAL" clId="{0D28BE98-19B5-45BC-9736-94050ED36038}" dt="2023-05-19T11:19:16.599" v="11677" actId="478"/>
          <ac:picMkLst>
            <pc:docMk/>
            <pc:sldMk cId="379951531" sldId="270"/>
            <ac:picMk id="7" creationId="{B06EE07D-CBC1-46C2-268C-BA63BC9A1496}"/>
          </ac:picMkLst>
        </pc:picChg>
      </pc:sldChg>
      <pc:sldChg chg="addSp delSp modSp new mod modClrScheme chgLayout modNotesTx">
        <pc:chgData name="Ammar Ljubijankic" userId="a00b5204-d72f-418c-8b5e-7555aa3641ec" providerId="ADAL" clId="{0D28BE98-19B5-45BC-9736-94050ED36038}" dt="2023-05-19T11:20:26.575" v="11728" actId="20577"/>
        <pc:sldMkLst>
          <pc:docMk/>
          <pc:sldMk cId="2460868051" sldId="271"/>
        </pc:sldMkLst>
        <pc:spChg chg="del mod ord">
          <ac:chgData name="Ammar Ljubijankic" userId="a00b5204-d72f-418c-8b5e-7555aa3641ec" providerId="ADAL" clId="{0D28BE98-19B5-45BC-9736-94050ED36038}" dt="2023-05-17T12:56:34.844" v="8311" actId="700"/>
          <ac:spMkLst>
            <pc:docMk/>
            <pc:sldMk cId="2460868051" sldId="271"/>
            <ac:spMk id="2" creationId="{3FB8083C-CBAC-C1AF-4A1F-0E980E9B5A8D}"/>
          </ac:spMkLst>
        </pc:spChg>
        <pc:spChg chg="add mod">
          <ac:chgData name="Ammar Ljubijankic" userId="a00b5204-d72f-418c-8b5e-7555aa3641ec" providerId="ADAL" clId="{0D28BE98-19B5-45BC-9736-94050ED36038}" dt="2023-05-19T11:20:17.480" v="11709"/>
          <ac:spMkLst>
            <pc:docMk/>
            <pc:sldMk cId="2460868051" sldId="271"/>
            <ac:spMk id="2" creationId="{4FEAC44F-6B57-29E5-A465-9C2E533FFF10}"/>
          </ac:spMkLst>
        </pc:spChg>
        <pc:spChg chg="del mod ord">
          <ac:chgData name="Ammar Ljubijankic" userId="a00b5204-d72f-418c-8b5e-7555aa3641ec" providerId="ADAL" clId="{0D28BE98-19B5-45BC-9736-94050ED36038}" dt="2023-05-17T12:56:34.844" v="8311" actId="700"/>
          <ac:spMkLst>
            <pc:docMk/>
            <pc:sldMk cId="2460868051" sldId="271"/>
            <ac:spMk id="3" creationId="{F8F13CF7-78EC-89B1-3C5E-2767CDAE304F}"/>
          </ac:spMkLst>
        </pc:spChg>
        <pc:spChg chg="del">
          <ac:chgData name="Ammar Ljubijankic" userId="a00b5204-d72f-418c-8b5e-7555aa3641ec" providerId="ADAL" clId="{0D28BE98-19B5-45BC-9736-94050ED36038}" dt="2023-05-17T12:56:34.844" v="8311" actId="700"/>
          <ac:spMkLst>
            <pc:docMk/>
            <pc:sldMk cId="2460868051" sldId="271"/>
            <ac:spMk id="4" creationId="{940E0288-B91F-FFEF-0172-2FA056CAACD4}"/>
          </ac:spMkLst>
        </pc:spChg>
        <pc:spChg chg="add mod ord">
          <ac:chgData name="Ammar Ljubijankic" userId="a00b5204-d72f-418c-8b5e-7555aa3641ec" providerId="ADAL" clId="{0D28BE98-19B5-45BC-9736-94050ED36038}" dt="2023-05-19T11:20:26.575" v="11728" actId="20577"/>
          <ac:spMkLst>
            <pc:docMk/>
            <pc:sldMk cId="2460868051" sldId="271"/>
            <ac:spMk id="5" creationId="{3669DEA5-4F67-3830-9456-988D2F8CB18F}"/>
          </ac:spMkLst>
        </pc:spChg>
        <pc:spChg chg="add del mod ord">
          <ac:chgData name="Ammar Ljubijankic" userId="a00b5204-d72f-418c-8b5e-7555aa3641ec" providerId="ADAL" clId="{0D28BE98-19B5-45BC-9736-94050ED36038}" dt="2023-05-17T12:56:41.806" v="8312"/>
          <ac:spMkLst>
            <pc:docMk/>
            <pc:sldMk cId="2460868051" sldId="271"/>
            <ac:spMk id="6" creationId="{9D9FB556-2440-980C-7864-F3895C2F20E2}"/>
          </ac:spMkLst>
        </pc:spChg>
        <pc:picChg chg="add mod ord">
          <ac:chgData name="Ammar Ljubijankic" userId="a00b5204-d72f-418c-8b5e-7555aa3641ec" providerId="ADAL" clId="{0D28BE98-19B5-45BC-9736-94050ED36038}" dt="2023-05-17T13:58:56.805" v="11299" actId="700"/>
          <ac:picMkLst>
            <pc:docMk/>
            <pc:sldMk cId="2460868051" sldId="271"/>
            <ac:picMk id="8" creationId="{3CFF6929-4B75-9A94-67A0-E4A92126B169}"/>
          </ac:picMkLst>
        </pc:picChg>
      </pc:sldChg>
      <pc:sldChg chg="addSp delSp modSp new mod modClrScheme chgLayout modNotesTx">
        <pc:chgData name="Ammar Ljubijankic" userId="a00b5204-d72f-418c-8b5e-7555aa3641ec" providerId="ADAL" clId="{0D28BE98-19B5-45BC-9736-94050ED36038}" dt="2023-05-19T11:24:41.366" v="12636" actId="20577"/>
        <pc:sldMkLst>
          <pc:docMk/>
          <pc:sldMk cId="1554372116" sldId="272"/>
        </pc:sldMkLst>
        <pc:spChg chg="del mod ord">
          <ac:chgData name="Ammar Ljubijankic" userId="a00b5204-d72f-418c-8b5e-7555aa3641ec" providerId="ADAL" clId="{0D28BE98-19B5-45BC-9736-94050ED36038}" dt="2023-05-19T10:21:51.021" v="11537" actId="700"/>
          <ac:spMkLst>
            <pc:docMk/>
            <pc:sldMk cId="1554372116" sldId="272"/>
            <ac:spMk id="2" creationId="{9A024529-6931-A8DD-C97F-DC275C897C7C}"/>
          </ac:spMkLst>
        </pc:spChg>
        <pc:spChg chg="del mod ord">
          <ac:chgData name="Ammar Ljubijankic" userId="a00b5204-d72f-418c-8b5e-7555aa3641ec" providerId="ADAL" clId="{0D28BE98-19B5-45BC-9736-94050ED36038}" dt="2023-05-19T10:21:51.021" v="11537" actId="700"/>
          <ac:spMkLst>
            <pc:docMk/>
            <pc:sldMk cId="1554372116" sldId="272"/>
            <ac:spMk id="3" creationId="{906045AD-3181-728E-BF70-CFE4EC9855E9}"/>
          </ac:spMkLst>
        </pc:spChg>
        <pc:spChg chg="del">
          <ac:chgData name="Ammar Ljubijankic" userId="a00b5204-d72f-418c-8b5e-7555aa3641ec" providerId="ADAL" clId="{0D28BE98-19B5-45BC-9736-94050ED36038}" dt="2023-05-19T10:21:51.021" v="11537" actId="700"/>
          <ac:spMkLst>
            <pc:docMk/>
            <pc:sldMk cId="1554372116" sldId="272"/>
            <ac:spMk id="4" creationId="{1B8F2A3E-394F-2E6B-DFC9-C7E319B835A4}"/>
          </ac:spMkLst>
        </pc:spChg>
        <pc:spChg chg="add mod ord">
          <ac:chgData name="Ammar Ljubijankic" userId="a00b5204-d72f-418c-8b5e-7555aa3641ec" providerId="ADAL" clId="{0D28BE98-19B5-45BC-9736-94050ED36038}" dt="2023-05-19T11:21:13.023" v="11831" actId="20577"/>
          <ac:spMkLst>
            <pc:docMk/>
            <pc:sldMk cId="1554372116" sldId="272"/>
            <ac:spMk id="5" creationId="{48B09083-DFC7-9CB6-4D12-7600518A266B}"/>
          </ac:spMkLst>
        </pc:spChg>
        <pc:spChg chg="add del mod ord">
          <ac:chgData name="Ammar Ljubijankic" userId="a00b5204-d72f-418c-8b5e-7555aa3641ec" providerId="ADAL" clId="{0D28BE98-19B5-45BC-9736-94050ED36038}" dt="2023-05-19T10:21:51.852" v="11538"/>
          <ac:spMkLst>
            <pc:docMk/>
            <pc:sldMk cId="1554372116" sldId="272"/>
            <ac:spMk id="6" creationId="{D2A1C6CB-BF75-A6C6-93AE-D3B64B405C2F}"/>
          </ac:spMkLst>
        </pc:spChg>
        <pc:spChg chg="add mod">
          <ac:chgData name="Ammar Ljubijankic" userId="a00b5204-d72f-418c-8b5e-7555aa3641ec" providerId="ADAL" clId="{0D28BE98-19B5-45BC-9736-94050ED36038}" dt="2023-05-19T11:15:30.967" v="11637" actId="20577"/>
          <ac:spMkLst>
            <pc:docMk/>
            <pc:sldMk cId="1554372116" sldId="272"/>
            <ac:spMk id="9" creationId="{0A12673F-0F84-57B3-CBFA-2D232A8722D8}"/>
          </ac:spMkLst>
        </pc:spChg>
        <pc:picChg chg="add mod">
          <ac:chgData name="Ammar Ljubijankic" userId="a00b5204-d72f-418c-8b5e-7555aa3641ec" providerId="ADAL" clId="{0D28BE98-19B5-45BC-9736-94050ED36038}" dt="2023-05-19T10:21:53.797" v="11539" actId="27614"/>
          <ac:picMkLst>
            <pc:docMk/>
            <pc:sldMk cId="1554372116" sldId="272"/>
            <ac:picMk id="8" creationId="{0AE9EABB-CB08-0F08-02DE-250C715E494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Ad%20hoc%20work/02.%20PAYE%20empl%20by%20nat/INPUT/nuts1bynationalitynsaandsamar20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600" b="1"/>
              <a:t>Ratio of payrolled employments to employees, London</a:t>
            </a:r>
          </a:p>
        </c:rich>
      </c:tx>
      <c:layout>
        <c:manualLayout>
          <c:xMode val="edge"/>
          <c:yMode val="edge"/>
          <c:x val="1.0746268656716434E-2"/>
          <c:y val="1.006289108841854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'Chart NSA (2)'!$J$7</c:f>
              <c:strCache>
                <c:ptCount val="1"/>
                <c:pt idx="0">
                  <c:v>Total</c:v>
                </c:pt>
              </c:strCache>
            </c:strRef>
          </c:tx>
          <c:spPr>
            <a:ln w="38100" cap="rnd">
              <a:solidFill>
                <a:schemeClr val="accent1"/>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(2)'!$J$8:$J$109</c:f>
              <c:numCache>
                <c:formatCode>#,##0.00</c:formatCode>
                <c:ptCount val="102"/>
                <c:pt idx="0">
                  <c:v>1.0669689406439391</c:v>
                </c:pt>
                <c:pt idx="1">
                  <c:v>1.065121325673047</c:v>
                </c:pt>
                <c:pt idx="2">
                  <c:v>1.0651140632951137</c:v>
                </c:pt>
                <c:pt idx="3">
                  <c:v>1.0646777959405709</c:v>
                </c:pt>
                <c:pt idx="4">
                  <c:v>1.0673293857861665</c:v>
                </c:pt>
                <c:pt idx="5">
                  <c:v>1.0637018527249178</c:v>
                </c:pt>
                <c:pt idx="6">
                  <c:v>1.0624734040847048</c:v>
                </c:pt>
                <c:pt idx="7">
                  <c:v>1.0637473156564263</c:v>
                </c:pt>
                <c:pt idx="8">
                  <c:v>1.0651297110768141</c:v>
                </c:pt>
                <c:pt idx="9">
                  <c:v>1.0648300173909644</c:v>
                </c:pt>
                <c:pt idx="10">
                  <c:v>1.0660268265566897</c:v>
                </c:pt>
                <c:pt idx="11">
                  <c:v>1.0660379375195197</c:v>
                </c:pt>
                <c:pt idx="12">
                  <c:v>1.06452842457214</c:v>
                </c:pt>
                <c:pt idx="13">
                  <c:v>1.0628604628279417</c:v>
                </c:pt>
                <c:pt idx="14">
                  <c:v>1.064277944141955</c:v>
                </c:pt>
                <c:pt idx="15">
                  <c:v>1.0657482379463972</c:v>
                </c:pt>
                <c:pt idx="16">
                  <c:v>1.0661810643784913</c:v>
                </c:pt>
                <c:pt idx="17">
                  <c:v>1.0621095854787406</c:v>
                </c:pt>
                <c:pt idx="18">
                  <c:v>1.0619527095591503</c:v>
                </c:pt>
                <c:pt idx="19">
                  <c:v>1.0621194155831106</c:v>
                </c:pt>
                <c:pt idx="20">
                  <c:v>1.0632418930568757</c:v>
                </c:pt>
                <c:pt idx="21">
                  <c:v>1.0623995019689332</c:v>
                </c:pt>
                <c:pt idx="22">
                  <c:v>1.0643664155081338</c:v>
                </c:pt>
                <c:pt idx="23">
                  <c:v>1.0658485608321142</c:v>
                </c:pt>
                <c:pt idx="24">
                  <c:v>1.0656504320393092</c:v>
                </c:pt>
                <c:pt idx="25">
                  <c:v>1.0626682792495865</c:v>
                </c:pt>
                <c:pt idx="26">
                  <c:v>1.064240776002316</c:v>
                </c:pt>
                <c:pt idx="27">
                  <c:v>1.0643996047168827</c:v>
                </c:pt>
                <c:pt idx="28">
                  <c:v>1.065547238723118</c:v>
                </c:pt>
                <c:pt idx="29">
                  <c:v>1.0619959957031979</c:v>
                </c:pt>
                <c:pt idx="30">
                  <c:v>1.0606807714596529</c:v>
                </c:pt>
                <c:pt idx="31">
                  <c:v>1.0621640635421734</c:v>
                </c:pt>
                <c:pt idx="32">
                  <c:v>1.0650828062207831</c:v>
                </c:pt>
                <c:pt idx="33">
                  <c:v>1.0642339201624886</c:v>
                </c:pt>
                <c:pt idx="34">
                  <c:v>1.0658904485403122</c:v>
                </c:pt>
                <c:pt idx="35">
                  <c:v>1.0680660379249116</c:v>
                </c:pt>
                <c:pt idx="36">
                  <c:v>1.0677614786357759</c:v>
                </c:pt>
                <c:pt idx="37">
                  <c:v>1.0650643448597696</c:v>
                </c:pt>
                <c:pt idx="38">
                  <c:v>1.0657975799179003</c:v>
                </c:pt>
                <c:pt idx="39">
                  <c:v>1.0668954030479871</c:v>
                </c:pt>
                <c:pt idx="40">
                  <c:v>1.067346689796975</c:v>
                </c:pt>
                <c:pt idx="41">
                  <c:v>1.0640130762959366</c:v>
                </c:pt>
                <c:pt idx="42">
                  <c:v>1.0638023864722725</c:v>
                </c:pt>
                <c:pt idx="43">
                  <c:v>1.0636662593395101</c:v>
                </c:pt>
                <c:pt idx="44">
                  <c:v>1.0650669187747885</c:v>
                </c:pt>
                <c:pt idx="45">
                  <c:v>1.0659616044614977</c:v>
                </c:pt>
                <c:pt idx="46">
                  <c:v>1.0677975268140178</c:v>
                </c:pt>
                <c:pt idx="47">
                  <c:v>1.0678848859808865</c:v>
                </c:pt>
                <c:pt idx="48">
                  <c:v>1.067266735921842</c:v>
                </c:pt>
                <c:pt idx="49">
                  <c:v>1.0658560865112134</c:v>
                </c:pt>
                <c:pt idx="50">
                  <c:v>1.0657560909083497</c:v>
                </c:pt>
                <c:pt idx="51">
                  <c:v>1.0664834903937019</c:v>
                </c:pt>
                <c:pt idx="52">
                  <c:v>1.0684259506585727</c:v>
                </c:pt>
                <c:pt idx="53">
                  <c:v>1.0641753520263342</c:v>
                </c:pt>
                <c:pt idx="54">
                  <c:v>1.0632360815514963</c:v>
                </c:pt>
                <c:pt idx="55">
                  <c:v>1.0639811763782194</c:v>
                </c:pt>
                <c:pt idx="56">
                  <c:v>1.0659524655692298</c:v>
                </c:pt>
                <c:pt idx="57">
                  <c:v>1.0638193989763389</c:v>
                </c:pt>
                <c:pt idx="58">
                  <c:v>1.064732544949099</c:v>
                </c:pt>
                <c:pt idx="59">
                  <c:v>1.0670785249356816</c:v>
                </c:pt>
                <c:pt idx="60">
                  <c:v>1.0646625088721875</c:v>
                </c:pt>
                <c:pt idx="61">
                  <c:v>1.0639575009963742</c:v>
                </c:pt>
                <c:pt idx="62">
                  <c:v>1.0658705945411506</c:v>
                </c:pt>
                <c:pt idx="63">
                  <c:v>1.0659443373170561</c:v>
                </c:pt>
                <c:pt idx="64">
                  <c:v>1.0667716288397482</c:v>
                </c:pt>
                <c:pt idx="65">
                  <c:v>1.0649188367525293</c:v>
                </c:pt>
                <c:pt idx="66">
                  <c:v>1.0644366992188539</c:v>
                </c:pt>
                <c:pt idx="67">
                  <c:v>1.0634560594404647</c:v>
                </c:pt>
                <c:pt idx="68">
                  <c:v>1.0638421341256417</c:v>
                </c:pt>
                <c:pt idx="69">
                  <c:v>1.0556500276842506</c:v>
                </c:pt>
                <c:pt idx="70">
                  <c:v>1.0530748745897072</c:v>
                </c:pt>
                <c:pt idx="71">
                  <c:v>1.054191983087347</c:v>
                </c:pt>
                <c:pt idx="72">
                  <c:v>1.0569778109622663</c:v>
                </c:pt>
                <c:pt idx="73">
                  <c:v>1.0574495583972856</c:v>
                </c:pt>
                <c:pt idx="74">
                  <c:v>1.0577869783645957</c:v>
                </c:pt>
                <c:pt idx="75">
                  <c:v>1.0591772584392511</c:v>
                </c:pt>
                <c:pt idx="76">
                  <c:v>1.0594965205208535</c:v>
                </c:pt>
                <c:pt idx="77">
                  <c:v>1.0584536015730819</c:v>
                </c:pt>
                <c:pt idx="78">
                  <c:v>1.0578758254854348</c:v>
                </c:pt>
                <c:pt idx="79">
                  <c:v>1.0592358918638622</c:v>
                </c:pt>
                <c:pt idx="80">
                  <c:v>1.0625105154124623</c:v>
                </c:pt>
                <c:pt idx="81">
                  <c:v>1.0632893920225639</c:v>
                </c:pt>
                <c:pt idx="82">
                  <c:v>1.0679598719694585</c:v>
                </c:pt>
                <c:pt idx="83">
                  <c:v>1.0696276639012416</c:v>
                </c:pt>
                <c:pt idx="84">
                  <c:v>1.0697086207164797</c:v>
                </c:pt>
                <c:pt idx="85">
                  <c:v>1.0701594481321064</c:v>
                </c:pt>
                <c:pt idx="86">
                  <c:v>1.0725992462591272</c:v>
                </c:pt>
                <c:pt idx="87">
                  <c:v>1.0714353611935612</c:v>
                </c:pt>
                <c:pt idx="88">
                  <c:v>1.0725415514553835</c:v>
                </c:pt>
                <c:pt idx="89">
                  <c:v>1.0688533227888872</c:v>
                </c:pt>
                <c:pt idx="90">
                  <c:v>1.0674063784146064</c:v>
                </c:pt>
                <c:pt idx="91">
                  <c:v>1.0693109611065599</c:v>
                </c:pt>
                <c:pt idx="92">
                  <c:v>1.0722185390369023</c:v>
                </c:pt>
                <c:pt idx="93">
                  <c:v>1.0695385451558221</c:v>
                </c:pt>
                <c:pt idx="94">
                  <c:v>1.0715294869806706</c:v>
                </c:pt>
                <c:pt idx="95">
                  <c:v>1.0718026380322667</c:v>
                </c:pt>
                <c:pt idx="96">
                  <c:v>1.0707074654320601</c:v>
                </c:pt>
                <c:pt idx="97">
                  <c:v>1.0690934292222658</c:v>
                </c:pt>
                <c:pt idx="98">
                  <c:v>1.0715083720044123</c:v>
                </c:pt>
                <c:pt idx="99">
                  <c:v>1.0707572753796664</c:v>
                </c:pt>
                <c:pt idx="100">
                  <c:v>1.0731155651854851</c:v>
                </c:pt>
                <c:pt idx="101">
                  <c:v>1.071260224562274</c:v>
                </c:pt>
              </c:numCache>
            </c:numRef>
          </c:val>
          <c:smooth val="0"/>
          <c:extLst>
            <c:ext xmlns:c16="http://schemas.microsoft.com/office/drawing/2014/chart" uri="{C3380CC4-5D6E-409C-BE32-E72D297353CC}">
              <c16:uniqueId val="{00000000-40F1-49C6-989A-A3FDADADDA97}"/>
            </c:ext>
          </c:extLst>
        </c:ser>
        <c:ser>
          <c:idx val="1"/>
          <c:order val="1"/>
          <c:tx>
            <c:strRef>
              <c:f>'Chart NSA (2)'!$K$7</c:f>
              <c:strCache>
                <c:ptCount val="1"/>
                <c:pt idx="0">
                  <c:v>EU</c:v>
                </c:pt>
              </c:strCache>
            </c:strRef>
          </c:tx>
          <c:spPr>
            <a:ln w="38100" cap="rnd">
              <a:solidFill>
                <a:schemeClr val="accent4"/>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(2)'!$K$8:$K$109</c:f>
              <c:numCache>
                <c:formatCode>#,##0.00</c:formatCode>
                <c:ptCount val="102"/>
                <c:pt idx="0">
                  <c:v>1.0709717016588682</c:v>
                </c:pt>
                <c:pt idx="1">
                  <c:v>1.0682394386830907</c:v>
                </c:pt>
                <c:pt idx="2">
                  <c:v>1.0705814038630841</c:v>
                </c:pt>
                <c:pt idx="3">
                  <c:v>1.0713468192929312</c:v>
                </c:pt>
                <c:pt idx="4">
                  <c:v>1.072682715683754</c:v>
                </c:pt>
                <c:pt idx="5">
                  <c:v>1.06802894076602</c:v>
                </c:pt>
                <c:pt idx="6">
                  <c:v>1.0657236764308058</c:v>
                </c:pt>
                <c:pt idx="7">
                  <c:v>1.0667133546081795</c:v>
                </c:pt>
                <c:pt idx="8">
                  <c:v>1.068539824187742</c:v>
                </c:pt>
                <c:pt idx="9">
                  <c:v>1.0675408863524707</c:v>
                </c:pt>
                <c:pt idx="10">
                  <c:v>1.0682344264068768</c:v>
                </c:pt>
                <c:pt idx="11">
                  <c:v>1.0698064131119476</c:v>
                </c:pt>
                <c:pt idx="12">
                  <c:v>1.0678589823018758</c:v>
                </c:pt>
                <c:pt idx="13">
                  <c:v>1.0648596321393997</c:v>
                </c:pt>
                <c:pt idx="14">
                  <c:v>1.0667410674534155</c:v>
                </c:pt>
                <c:pt idx="15">
                  <c:v>1.0688858634190048</c:v>
                </c:pt>
                <c:pt idx="16">
                  <c:v>1.0688882044082146</c:v>
                </c:pt>
                <c:pt idx="17">
                  <c:v>1.0650241092897115</c:v>
                </c:pt>
                <c:pt idx="18">
                  <c:v>1.0636747567702494</c:v>
                </c:pt>
                <c:pt idx="19">
                  <c:v>1.06466473298072</c:v>
                </c:pt>
                <c:pt idx="20">
                  <c:v>1.0664907041602161</c:v>
                </c:pt>
                <c:pt idx="21">
                  <c:v>1.065593114070549</c:v>
                </c:pt>
                <c:pt idx="22">
                  <c:v>1.0675531112516554</c:v>
                </c:pt>
                <c:pt idx="23">
                  <c:v>1.0683710679443252</c:v>
                </c:pt>
                <c:pt idx="24">
                  <c:v>1.0665736903586955</c:v>
                </c:pt>
                <c:pt idx="25">
                  <c:v>1.0647847815171732</c:v>
                </c:pt>
                <c:pt idx="26">
                  <c:v>1.0683657654554848</c:v>
                </c:pt>
                <c:pt idx="27">
                  <c:v>1.0690717713787086</c:v>
                </c:pt>
                <c:pt idx="28">
                  <c:v>1.0696086623634731</c:v>
                </c:pt>
                <c:pt idx="29">
                  <c:v>1.0662442636839844</c:v>
                </c:pt>
                <c:pt idx="30">
                  <c:v>1.0641337146184382</c:v>
                </c:pt>
                <c:pt idx="31">
                  <c:v>1.0653529283774454</c:v>
                </c:pt>
                <c:pt idx="32">
                  <c:v>1.0686685449810127</c:v>
                </c:pt>
                <c:pt idx="33">
                  <c:v>1.0669445816509897</c:v>
                </c:pt>
                <c:pt idx="34">
                  <c:v>1.0690901133551898</c:v>
                </c:pt>
                <c:pt idx="35">
                  <c:v>1.0704689260639682</c:v>
                </c:pt>
                <c:pt idx="36">
                  <c:v>1.0695468706606419</c:v>
                </c:pt>
                <c:pt idx="37">
                  <c:v>1.0666993461005132</c:v>
                </c:pt>
                <c:pt idx="38">
                  <c:v>1.068527315441322</c:v>
                </c:pt>
                <c:pt idx="39">
                  <c:v>1.0705984644100659</c:v>
                </c:pt>
                <c:pt idx="40">
                  <c:v>1.0713955851112957</c:v>
                </c:pt>
                <c:pt idx="41">
                  <c:v>1.0674243788143265</c:v>
                </c:pt>
                <c:pt idx="42">
                  <c:v>1.0659707806970722</c:v>
                </c:pt>
                <c:pt idx="43">
                  <c:v>1.0660001439479694</c:v>
                </c:pt>
                <c:pt idx="44">
                  <c:v>1.0670157327454142</c:v>
                </c:pt>
                <c:pt idx="45">
                  <c:v>1.0680313157969705</c:v>
                </c:pt>
                <c:pt idx="46">
                  <c:v>1.0683763440166667</c:v>
                </c:pt>
                <c:pt idx="47">
                  <c:v>1.0692237165779184</c:v>
                </c:pt>
                <c:pt idx="48">
                  <c:v>1.0681805882337783</c:v>
                </c:pt>
                <c:pt idx="49">
                  <c:v>1.0655879683110652</c:v>
                </c:pt>
                <c:pt idx="50">
                  <c:v>1.0672155848346609</c:v>
                </c:pt>
                <c:pt idx="51">
                  <c:v>1.0695524946986446</c:v>
                </c:pt>
                <c:pt idx="52">
                  <c:v>1.0714540397917707</c:v>
                </c:pt>
                <c:pt idx="53">
                  <c:v>1.0674620154939742</c:v>
                </c:pt>
                <c:pt idx="54">
                  <c:v>1.065946414028432</c:v>
                </c:pt>
                <c:pt idx="55">
                  <c:v>1.0664742099481388</c:v>
                </c:pt>
                <c:pt idx="56">
                  <c:v>1.0675813742416522</c:v>
                </c:pt>
                <c:pt idx="57">
                  <c:v>1.0663082549936445</c:v>
                </c:pt>
                <c:pt idx="58">
                  <c:v>1.0675299556857791</c:v>
                </c:pt>
                <c:pt idx="59">
                  <c:v>1.0680961386721441</c:v>
                </c:pt>
                <c:pt idx="60">
                  <c:v>1.0651500002512146</c:v>
                </c:pt>
                <c:pt idx="61">
                  <c:v>1.0640148845242858</c:v>
                </c:pt>
                <c:pt idx="62">
                  <c:v>1.0658750281793243</c:v>
                </c:pt>
                <c:pt idx="63">
                  <c:v>1.0679126065964779</c:v>
                </c:pt>
                <c:pt idx="64">
                  <c:v>1.0691056859928718</c:v>
                </c:pt>
                <c:pt idx="65">
                  <c:v>1.0657608553071292</c:v>
                </c:pt>
                <c:pt idx="66">
                  <c:v>1.0632987975497239</c:v>
                </c:pt>
                <c:pt idx="67">
                  <c:v>1.0628106438851759</c:v>
                </c:pt>
                <c:pt idx="68">
                  <c:v>1.0607839243475048</c:v>
                </c:pt>
                <c:pt idx="69">
                  <c:v>1.0485029207375587</c:v>
                </c:pt>
                <c:pt idx="70">
                  <c:v>1.0447579852960944</c:v>
                </c:pt>
                <c:pt idx="71">
                  <c:v>1.0490731067954866</c:v>
                </c:pt>
                <c:pt idx="72">
                  <c:v>1.0461783894594896</c:v>
                </c:pt>
                <c:pt idx="73">
                  <c:v>1.0320684997030207</c:v>
                </c:pt>
                <c:pt idx="74">
                  <c:v>1.0283444741739882</c:v>
                </c:pt>
                <c:pt idx="75">
                  <c:v>1.0420535816793068</c:v>
                </c:pt>
                <c:pt idx="76">
                  <c:v>1.0474759006622698</c:v>
                </c:pt>
                <c:pt idx="77">
                  <c:v>1.0451441734760436</c:v>
                </c:pt>
                <c:pt idx="78">
                  <c:v>1.0422958407206795</c:v>
                </c:pt>
                <c:pt idx="79">
                  <c:v>1.0455345065635009</c:v>
                </c:pt>
                <c:pt idx="80">
                  <c:v>1.0512799259341472</c:v>
                </c:pt>
                <c:pt idx="81">
                  <c:v>1.0641122754449175</c:v>
                </c:pt>
                <c:pt idx="82">
                  <c:v>1.0696713136372704</c:v>
                </c:pt>
                <c:pt idx="83">
                  <c:v>1.0580749545799977</c:v>
                </c:pt>
                <c:pt idx="84">
                  <c:v>1.0490320535313891</c:v>
                </c:pt>
                <c:pt idx="85">
                  <c:v>1.0436830998587701</c:v>
                </c:pt>
                <c:pt idx="86">
                  <c:v>1.0539826452656804</c:v>
                </c:pt>
                <c:pt idx="87">
                  <c:v>1.0674274887363817</c:v>
                </c:pt>
                <c:pt idx="88">
                  <c:v>1.0711869245200931</c:v>
                </c:pt>
                <c:pt idx="89">
                  <c:v>1.0580520247653635</c:v>
                </c:pt>
                <c:pt idx="90">
                  <c:v>1.0545735239491894</c:v>
                </c:pt>
                <c:pt idx="91">
                  <c:v>1.0632709820465893</c:v>
                </c:pt>
                <c:pt idx="92">
                  <c:v>1.0686295495818976</c:v>
                </c:pt>
                <c:pt idx="93">
                  <c:v>1.0635987220868914</c:v>
                </c:pt>
                <c:pt idx="94">
                  <c:v>1.0619025514416816</c:v>
                </c:pt>
                <c:pt idx="95">
                  <c:v>1.0573983121431094</c:v>
                </c:pt>
                <c:pt idx="96">
                  <c:v>1.0486634774463943</c:v>
                </c:pt>
                <c:pt idx="97">
                  <c:v>1.0434890160859198</c:v>
                </c:pt>
                <c:pt idx="98">
                  <c:v>1.0528216778974997</c:v>
                </c:pt>
                <c:pt idx="99">
                  <c:v>1.0637061148570099</c:v>
                </c:pt>
                <c:pt idx="100">
                  <c:v>1.0708258162136997</c:v>
                </c:pt>
                <c:pt idx="101">
                  <c:v>1.057833777669613</c:v>
                </c:pt>
              </c:numCache>
            </c:numRef>
          </c:val>
          <c:smooth val="0"/>
          <c:extLst>
            <c:ext xmlns:c16="http://schemas.microsoft.com/office/drawing/2014/chart" uri="{C3380CC4-5D6E-409C-BE32-E72D297353CC}">
              <c16:uniqueId val="{00000001-40F1-49C6-989A-A3FDADADDA97}"/>
            </c:ext>
          </c:extLst>
        </c:ser>
        <c:ser>
          <c:idx val="2"/>
          <c:order val="2"/>
          <c:tx>
            <c:strRef>
              <c:f>'Chart NSA (2)'!$L$7</c:f>
              <c:strCache>
                <c:ptCount val="1"/>
                <c:pt idx="0">
                  <c:v>Non-EU</c:v>
                </c:pt>
              </c:strCache>
            </c:strRef>
          </c:tx>
          <c:spPr>
            <a:ln w="38100" cap="rnd">
              <a:solidFill>
                <a:schemeClr val="accent2">
                  <a:lumMod val="60000"/>
                  <a:lumOff val="40000"/>
                </a:schemeClr>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(2)'!$L$8:$L$109</c:f>
              <c:numCache>
                <c:formatCode>#,##0.00</c:formatCode>
                <c:ptCount val="102"/>
                <c:pt idx="0">
                  <c:v>1.1083867640438634</c:v>
                </c:pt>
                <c:pt idx="1">
                  <c:v>1.1061726221909289</c:v>
                </c:pt>
                <c:pt idx="2">
                  <c:v>1.106071723980983</c:v>
                </c:pt>
                <c:pt idx="3">
                  <c:v>1.1054137675580669</c:v>
                </c:pt>
                <c:pt idx="4">
                  <c:v>1.1066136985668587</c:v>
                </c:pt>
                <c:pt idx="5">
                  <c:v>1.103201558415225</c:v>
                </c:pt>
                <c:pt idx="6">
                  <c:v>1.1001084122688973</c:v>
                </c:pt>
                <c:pt idx="7">
                  <c:v>1.1011516645366348</c:v>
                </c:pt>
                <c:pt idx="8">
                  <c:v>1.1018148386185669</c:v>
                </c:pt>
                <c:pt idx="9">
                  <c:v>1.1009744256410847</c:v>
                </c:pt>
                <c:pt idx="10">
                  <c:v>1.1009803151574002</c:v>
                </c:pt>
                <c:pt idx="11">
                  <c:v>1.10207701868306</c:v>
                </c:pt>
                <c:pt idx="12">
                  <c:v>1.0998301931641719</c:v>
                </c:pt>
                <c:pt idx="13">
                  <c:v>1.0986253201515503</c:v>
                </c:pt>
                <c:pt idx="14">
                  <c:v>1.1003484151878837</c:v>
                </c:pt>
                <c:pt idx="15">
                  <c:v>1.1015833844506178</c:v>
                </c:pt>
                <c:pt idx="16">
                  <c:v>1.1001421175515176</c:v>
                </c:pt>
                <c:pt idx="17">
                  <c:v>1.0970266706367775</c:v>
                </c:pt>
                <c:pt idx="18">
                  <c:v>1.0959766252406393</c:v>
                </c:pt>
                <c:pt idx="19">
                  <c:v>1.0964275032495929</c:v>
                </c:pt>
                <c:pt idx="20">
                  <c:v>1.0968111049115046</c:v>
                </c:pt>
                <c:pt idx="21">
                  <c:v>1.0945692525546329</c:v>
                </c:pt>
                <c:pt idx="22">
                  <c:v>1.0957178663863854</c:v>
                </c:pt>
                <c:pt idx="23">
                  <c:v>1.0967442383994146</c:v>
                </c:pt>
                <c:pt idx="24">
                  <c:v>1.0961588619685745</c:v>
                </c:pt>
                <c:pt idx="25">
                  <c:v>1.0948106288871959</c:v>
                </c:pt>
                <c:pt idx="26">
                  <c:v>1.0967389015083517</c:v>
                </c:pt>
                <c:pt idx="27">
                  <c:v>1.0966022201977259</c:v>
                </c:pt>
                <c:pt idx="28">
                  <c:v>1.0972569275967039</c:v>
                </c:pt>
                <c:pt idx="29">
                  <c:v>1.0947737635917223</c:v>
                </c:pt>
                <c:pt idx="30">
                  <c:v>1.0928761345924636</c:v>
                </c:pt>
                <c:pt idx="31">
                  <c:v>1.0941473320395891</c:v>
                </c:pt>
                <c:pt idx="32">
                  <c:v>1.0963642801342108</c:v>
                </c:pt>
                <c:pt idx="33">
                  <c:v>1.0973430456919775</c:v>
                </c:pt>
                <c:pt idx="34">
                  <c:v>1.0995901793540135</c:v>
                </c:pt>
                <c:pt idx="35">
                  <c:v>1.1010339299061656</c:v>
                </c:pt>
                <c:pt idx="36">
                  <c:v>1.1009587829077332</c:v>
                </c:pt>
                <c:pt idx="37">
                  <c:v>1.098486918337866</c:v>
                </c:pt>
                <c:pt idx="38">
                  <c:v>1.0991428523689912</c:v>
                </c:pt>
                <c:pt idx="39">
                  <c:v>1.1003781901139</c:v>
                </c:pt>
                <c:pt idx="40">
                  <c:v>1.0996386803235509</c:v>
                </c:pt>
                <c:pt idx="41">
                  <c:v>1.0972779941167456</c:v>
                </c:pt>
                <c:pt idx="42">
                  <c:v>1.0962693065359468</c:v>
                </c:pt>
                <c:pt idx="43">
                  <c:v>1.0973474320826244</c:v>
                </c:pt>
                <c:pt idx="44">
                  <c:v>1.0982854382999276</c:v>
                </c:pt>
                <c:pt idx="45">
                  <c:v>1.0982204049790754</c:v>
                </c:pt>
                <c:pt idx="46">
                  <c:v>1.0996874227603752</c:v>
                </c:pt>
                <c:pt idx="47">
                  <c:v>1.1002431687003258</c:v>
                </c:pt>
                <c:pt idx="48">
                  <c:v>1.101047722950601</c:v>
                </c:pt>
                <c:pt idx="49">
                  <c:v>1.0986246340766426</c:v>
                </c:pt>
                <c:pt idx="50">
                  <c:v>1.0994328182531128</c:v>
                </c:pt>
                <c:pt idx="51">
                  <c:v>1.0986118179744124</c:v>
                </c:pt>
                <c:pt idx="52">
                  <c:v>1.0996767941407721</c:v>
                </c:pt>
                <c:pt idx="53">
                  <c:v>1.0960786471319186</c:v>
                </c:pt>
                <c:pt idx="54">
                  <c:v>1.0931458038303099</c:v>
                </c:pt>
                <c:pt idx="55">
                  <c:v>1.0962769417755136</c:v>
                </c:pt>
                <c:pt idx="56">
                  <c:v>1.0977568790991346</c:v>
                </c:pt>
                <c:pt idx="57">
                  <c:v>1.0956767442445523</c:v>
                </c:pt>
                <c:pt idx="58">
                  <c:v>1.0976337086906205</c:v>
                </c:pt>
                <c:pt idx="59">
                  <c:v>1.0998810939357908</c:v>
                </c:pt>
                <c:pt idx="60">
                  <c:v>1.0972952554234097</c:v>
                </c:pt>
                <c:pt idx="61">
                  <c:v>1.0961050667672894</c:v>
                </c:pt>
                <c:pt idx="62">
                  <c:v>1.0980565256338686</c:v>
                </c:pt>
                <c:pt idx="63">
                  <c:v>1.0973473683125159</c:v>
                </c:pt>
                <c:pt idx="64">
                  <c:v>1.0967919187788717</c:v>
                </c:pt>
                <c:pt idx="65">
                  <c:v>1.0945437759970129</c:v>
                </c:pt>
                <c:pt idx="66">
                  <c:v>1.0906659199504918</c:v>
                </c:pt>
                <c:pt idx="67">
                  <c:v>1.0914684737156701</c:v>
                </c:pt>
                <c:pt idx="68">
                  <c:v>1.0918703450101563</c:v>
                </c:pt>
                <c:pt idx="69">
                  <c:v>1.0803913118316308</c:v>
                </c:pt>
                <c:pt idx="70">
                  <c:v>1.0789110688910288</c:v>
                </c:pt>
                <c:pt idx="71">
                  <c:v>1.0840179053270174</c:v>
                </c:pt>
                <c:pt idx="72">
                  <c:v>1.0895627644569816</c:v>
                </c:pt>
                <c:pt idx="73">
                  <c:v>1.0930235314101071</c:v>
                </c:pt>
                <c:pt idx="74">
                  <c:v>1.0970761810017162</c:v>
                </c:pt>
                <c:pt idx="75">
                  <c:v>1.0966425298895441</c:v>
                </c:pt>
                <c:pt idx="76">
                  <c:v>1.0938507918537144</c:v>
                </c:pt>
                <c:pt idx="77">
                  <c:v>1.0908214545339612</c:v>
                </c:pt>
                <c:pt idx="78">
                  <c:v>1.0874507025872551</c:v>
                </c:pt>
                <c:pt idx="79">
                  <c:v>1.0915484100726949</c:v>
                </c:pt>
                <c:pt idx="80">
                  <c:v>1.0944370731655848</c:v>
                </c:pt>
                <c:pt idx="81">
                  <c:v>1.0971090470988547</c:v>
                </c:pt>
                <c:pt idx="82">
                  <c:v>1.1029445048712951</c:v>
                </c:pt>
                <c:pt idx="83">
                  <c:v>1.105636341785843</c:v>
                </c:pt>
                <c:pt idx="84">
                  <c:v>1.1038221314373258</c:v>
                </c:pt>
                <c:pt idx="85">
                  <c:v>1.1049116310810896</c:v>
                </c:pt>
                <c:pt idx="86">
                  <c:v>1.1128500482565518</c:v>
                </c:pt>
                <c:pt idx="87">
                  <c:v>1.115272721372774</c:v>
                </c:pt>
                <c:pt idx="88">
                  <c:v>1.1186945774319488</c:v>
                </c:pt>
                <c:pt idx="89">
                  <c:v>1.1167757088146952</c:v>
                </c:pt>
                <c:pt idx="90">
                  <c:v>1.1132501577935416</c:v>
                </c:pt>
                <c:pt idx="91">
                  <c:v>1.1182753216968779</c:v>
                </c:pt>
                <c:pt idx="92">
                  <c:v>1.1223971740321999</c:v>
                </c:pt>
                <c:pt idx="93">
                  <c:v>1.1187630775362361</c:v>
                </c:pt>
                <c:pt idx="94">
                  <c:v>1.1198046440963692</c:v>
                </c:pt>
                <c:pt idx="95">
                  <c:v>1.1177916499210441</c:v>
                </c:pt>
                <c:pt idx="96">
                  <c:v>1.1144490636312652</c:v>
                </c:pt>
                <c:pt idx="97">
                  <c:v>1.1127961469097154</c:v>
                </c:pt>
                <c:pt idx="98">
                  <c:v>1.1203811423189851</c:v>
                </c:pt>
                <c:pt idx="99">
                  <c:v>1.12736990832521</c:v>
                </c:pt>
                <c:pt idx="100">
                  <c:v>1.1344366141761995</c:v>
                </c:pt>
                <c:pt idx="101">
                  <c:v>1.1238038207411969</c:v>
                </c:pt>
              </c:numCache>
            </c:numRef>
          </c:val>
          <c:smooth val="0"/>
          <c:extLst>
            <c:ext xmlns:c16="http://schemas.microsoft.com/office/drawing/2014/chart" uri="{C3380CC4-5D6E-409C-BE32-E72D297353CC}">
              <c16:uniqueId val="{00000002-40F1-49C6-989A-A3FDADADDA97}"/>
            </c:ext>
          </c:extLst>
        </c:ser>
        <c:ser>
          <c:idx val="3"/>
          <c:order val="3"/>
          <c:tx>
            <c:strRef>
              <c:f>'Chart NSA (2)'!$M$7</c:f>
              <c:strCache>
                <c:ptCount val="1"/>
                <c:pt idx="0">
                  <c:v>UK</c:v>
                </c:pt>
              </c:strCache>
            </c:strRef>
          </c:tx>
          <c:spPr>
            <a:ln w="38100" cap="rnd">
              <a:solidFill>
                <a:schemeClr val="bg2"/>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(2)'!$M$8:$M$109</c:f>
              <c:numCache>
                <c:formatCode>#,##0.00</c:formatCode>
                <c:ptCount val="102"/>
                <c:pt idx="0">
                  <c:v>1.0542726427087148</c:v>
                </c:pt>
                <c:pt idx="1">
                  <c:v>1.052767318519956</c:v>
                </c:pt>
                <c:pt idx="2">
                  <c:v>1.0521947392327704</c:v>
                </c:pt>
                <c:pt idx="3">
                  <c:v>1.0514342235410485</c:v>
                </c:pt>
                <c:pt idx="4">
                  <c:v>1.0548633565349872</c:v>
                </c:pt>
                <c:pt idx="5">
                  <c:v>1.05148304851332</c:v>
                </c:pt>
                <c:pt idx="6">
                  <c:v>1.0510580785438159</c:v>
                </c:pt>
                <c:pt idx="7">
                  <c:v>1.0523665308010268</c:v>
                </c:pt>
                <c:pt idx="8">
                  <c:v>1.0538677129127734</c:v>
                </c:pt>
                <c:pt idx="9">
                  <c:v>1.0538623469582427</c:v>
                </c:pt>
                <c:pt idx="10">
                  <c:v>1.0554567333271634</c:v>
                </c:pt>
                <c:pt idx="11">
                  <c:v>1.0547765563642679</c:v>
                </c:pt>
                <c:pt idx="12">
                  <c:v>1.0536351763520213</c:v>
                </c:pt>
                <c:pt idx="13">
                  <c:v>1.0522091121187491</c:v>
                </c:pt>
                <c:pt idx="14">
                  <c:v>1.0533783860177315</c:v>
                </c:pt>
                <c:pt idx="15">
                  <c:v>1.0546984143088236</c:v>
                </c:pt>
                <c:pt idx="16">
                  <c:v>1.0558228769762406</c:v>
                </c:pt>
                <c:pt idx="17">
                  <c:v>1.0513911064361254</c:v>
                </c:pt>
                <c:pt idx="18">
                  <c:v>1.0518177161683748</c:v>
                </c:pt>
                <c:pt idx="19">
                  <c:v>1.0515659227764997</c:v>
                </c:pt>
                <c:pt idx="20">
                  <c:v>1.0527340704128276</c:v>
                </c:pt>
                <c:pt idx="21">
                  <c:v>1.0522939190323459</c:v>
                </c:pt>
                <c:pt idx="22">
                  <c:v>1.0544612707347465</c:v>
                </c:pt>
                <c:pt idx="23">
                  <c:v>1.0563007242654612</c:v>
                </c:pt>
                <c:pt idx="24">
                  <c:v>1.0566936251892804</c:v>
                </c:pt>
                <c:pt idx="25">
                  <c:v>1.0529493570765853</c:v>
                </c:pt>
                <c:pt idx="26">
                  <c:v>1.0538085535626462</c:v>
                </c:pt>
                <c:pt idx="27">
                  <c:v>1.0538359363309628</c:v>
                </c:pt>
                <c:pt idx="28">
                  <c:v>1.055263921622406</c:v>
                </c:pt>
                <c:pt idx="29">
                  <c:v>1.0514735287416572</c:v>
                </c:pt>
                <c:pt idx="30">
                  <c:v>1.0504961758341307</c:v>
                </c:pt>
                <c:pt idx="31">
                  <c:v>1.0520752108169811</c:v>
                </c:pt>
                <c:pt idx="32">
                  <c:v>1.0551183059418154</c:v>
                </c:pt>
                <c:pt idx="33">
                  <c:v>1.0539350201972071</c:v>
                </c:pt>
                <c:pt idx="34">
                  <c:v>1.0552727593125848</c:v>
                </c:pt>
                <c:pt idx="35">
                  <c:v>1.05784595972068</c:v>
                </c:pt>
                <c:pt idx="36">
                  <c:v>1.0577291492244045</c:v>
                </c:pt>
                <c:pt idx="37">
                  <c:v>1.055034415678302</c:v>
                </c:pt>
                <c:pt idx="38">
                  <c:v>1.0554727710418581</c:v>
                </c:pt>
                <c:pt idx="39">
                  <c:v>1.0562277309145065</c:v>
                </c:pt>
                <c:pt idx="40">
                  <c:v>1.0568267055678118</c:v>
                </c:pt>
                <c:pt idx="41">
                  <c:v>1.0534837724557036</c:v>
                </c:pt>
                <c:pt idx="42">
                  <c:v>1.0538740744594701</c:v>
                </c:pt>
                <c:pt idx="43">
                  <c:v>1.0532200624714005</c:v>
                </c:pt>
                <c:pt idx="44">
                  <c:v>1.0548922823222673</c:v>
                </c:pt>
                <c:pt idx="45">
                  <c:v>1.0559868681614948</c:v>
                </c:pt>
                <c:pt idx="46">
                  <c:v>1.0584048632411569</c:v>
                </c:pt>
                <c:pt idx="47">
                  <c:v>1.0580915153924297</c:v>
                </c:pt>
                <c:pt idx="48">
                  <c:v>1.0572113697279131</c:v>
                </c:pt>
                <c:pt idx="49">
                  <c:v>1.0564519720922936</c:v>
                </c:pt>
                <c:pt idx="50">
                  <c:v>1.0555726814046831</c:v>
                </c:pt>
                <c:pt idx="51">
                  <c:v>1.0562086845133347</c:v>
                </c:pt>
                <c:pt idx="52">
                  <c:v>1.0584131086654336</c:v>
                </c:pt>
                <c:pt idx="53">
                  <c:v>1.0539478037104044</c:v>
                </c:pt>
                <c:pt idx="54">
                  <c:v>1.0536244934006547</c:v>
                </c:pt>
                <c:pt idx="55">
                  <c:v>1.0537368061946808</c:v>
                </c:pt>
                <c:pt idx="56">
                  <c:v>1.0560819297739199</c:v>
                </c:pt>
                <c:pt idx="57">
                  <c:v>1.0535904804853407</c:v>
                </c:pt>
                <c:pt idx="58">
                  <c:v>1.054062910594957</c:v>
                </c:pt>
                <c:pt idx="59">
                  <c:v>1.0570008919723657</c:v>
                </c:pt>
                <c:pt idx="60">
                  <c:v>1.0548228456465853</c:v>
                </c:pt>
                <c:pt idx="61">
                  <c:v>1.0543716822994094</c:v>
                </c:pt>
                <c:pt idx="62">
                  <c:v>1.0561861302440252</c:v>
                </c:pt>
                <c:pt idx="63">
                  <c:v>1.0558583901164342</c:v>
                </c:pt>
                <c:pt idx="64">
                  <c:v>1.056993102124397</c:v>
                </c:pt>
                <c:pt idx="65">
                  <c:v>1.0557295301215963</c:v>
                </c:pt>
                <c:pt idx="66">
                  <c:v>1.0568190558515675</c:v>
                </c:pt>
                <c:pt idx="67">
                  <c:v>1.055057125450612</c:v>
                </c:pt>
                <c:pt idx="68">
                  <c:v>1.0562125892084668</c:v>
                </c:pt>
                <c:pt idx="69">
                  <c:v>1.0502785720837671</c:v>
                </c:pt>
                <c:pt idx="70">
                  <c:v>1.0476558124954651</c:v>
                </c:pt>
                <c:pt idx="71">
                  <c:v>1.0466544751721683</c:v>
                </c:pt>
                <c:pt idx="72">
                  <c:v>1.05030439013277</c:v>
                </c:pt>
                <c:pt idx="73">
                  <c:v>1.0543182039023433</c:v>
                </c:pt>
                <c:pt idx="74">
                  <c:v>1.0547081922308115</c:v>
                </c:pt>
                <c:pt idx="75">
                  <c:v>1.0527671933900147</c:v>
                </c:pt>
                <c:pt idx="76">
                  <c:v>1.0524433378862086</c:v>
                </c:pt>
                <c:pt idx="77">
                  <c:v>1.0523762249081128</c:v>
                </c:pt>
                <c:pt idx="78">
                  <c:v>1.0532681280842451</c:v>
                </c:pt>
                <c:pt idx="79">
                  <c:v>1.0532256885195936</c:v>
                </c:pt>
                <c:pt idx="80">
                  <c:v>1.0558684828604192</c:v>
                </c:pt>
                <c:pt idx="81">
                  <c:v>1.0525306093914863</c:v>
                </c:pt>
                <c:pt idx="82">
                  <c:v>1.0565738796645756</c:v>
                </c:pt>
                <c:pt idx="83">
                  <c:v>1.0617659217955195</c:v>
                </c:pt>
                <c:pt idx="84">
                  <c:v>1.0651251699509645</c:v>
                </c:pt>
                <c:pt idx="85">
                  <c:v>1.066924471146125</c:v>
                </c:pt>
                <c:pt idx="86">
                  <c:v>1.0654301479240669</c:v>
                </c:pt>
                <c:pt idx="87">
                  <c:v>1.058926907988567</c:v>
                </c:pt>
                <c:pt idx="88">
                  <c:v>1.0585138172560913</c:v>
                </c:pt>
                <c:pt idx="89">
                  <c:v>1.0568216438670881</c:v>
                </c:pt>
                <c:pt idx="90">
                  <c:v>1.0563994298907446</c:v>
                </c:pt>
                <c:pt idx="91">
                  <c:v>1.0553578907342462</c:v>
                </c:pt>
                <c:pt idx="92">
                  <c:v>1.0569795616330888</c:v>
                </c:pt>
                <c:pt idx="93">
                  <c:v>1.0550476537037259</c:v>
                </c:pt>
                <c:pt idx="94">
                  <c:v>1.0582215393365524</c:v>
                </c:pt>
                <c:pt idx="95">
                  <c:v>1.0604333825407875</c:v>
                </c:pt>
                <c:pt idx="96">
                  <c:v>1.0620498213584384</c:v>
                </c:pt>
                <c:pt idx="97">
                  <c:v>1.0612782939088683</c:v>
                </c:pt>
                <c:pt idx="98">
                  <c:v>1.0598627300917471</c:v>
                </c:pt>
                <c:pt idx="99">
                  <c:v>1.0531204683967337</c:v>
                </c:pt>
                <c:pt idx="100">
                  <c:v>1.0523330610098507</c:v>
                </c:pt>
                <c:pt idx="101">
                  <c:v>1.0562370354225743</c:v>
                </c:pt>
              </c:numCache>
            </c:numRef>
          </c:val>
          <c:smooth val="0"/>
          <c:extLst>
            <c:ext xmlns:c16="http://schemas.microsoft.com/office/drawing/2014/chart" uri="{C3380CC4-5D6E-409C-BE32-E72D297353CC}">
              <c16:uniqueId val="{00000003-40F1-49C6-989A-A3FDADADDA97}"/>
            </c:ext>
          </c:extLst>
        </c:ser>
        <c:dLbls>
          <c:showLegendKey val="0"/>
          <c:showVal val="0"/>
          <c:showCatName val="0"/>
          <c:showSerName val="0"/>
          <c:showPercent val="0"/>
          <c:showBubbleSize val="0"/>
        </c:dLbls>
        <c:marker val="1"/>
        <c:smooth val="0"/>
        <c:axId val="825796760"/>
        <c:axId val="825793152"/>
      </c:lineChart>
      <c:scatterChart>
        <c:scatterStyle val="lineMarker"/>
        <c:varyColors val="0"/>
        <c:ser>
          <c:idx val="4"/>
          <c:order val="4"/>
          <c:tx>
            <c:v>16-Jun</c:v>
          </c:tx>
          <c:spPr>
            <a:ln w="12700" cap="rnd">
              <a:solidFill>
                <a:schemeClr val="bg2"/>
              </a:solidFill>
              <a:prstDash val="dash"/>
              <a:round/>
            </a:ln>
            <a:effectLst/>
          </c:spPr>
          <c:marker>
            <c:symbol val="none"/>
          </c:marker>
          <c:xVal>
            <c:numRef>
              <c:f>'Chart NSA (2)'!$Y$113:$Y$114</c:f>
              <c:numCache>
                <c:formatCode>General</c:formatCode>
                <c:ptCount val="2"/>
                <c:pt idx="0">
                  <c:v>24</c:v>
                </c:pt>
                <c:pt idx="1">
                  <c:v>24</c:v>
                </c:pt>
              </c:numCache>
            </c:numRef>
          </c:xVal>
          <c:yVal>
            <c:numRef>
              <c:f>'Chart NSA (2)'!$Z$113:$Z$114</c:f>
              <c:numCache>
                <c:formatCode>General</c:formatCode>
                <c:ptCount val="2"/>
                <c:pt idx="0">
                  <c:v>0</c:v>
                </c:pt>
                <c:pt idx="1">
                  <c:v>1</c:v>
                </c:pt>
              </c:numCache>
            </c:numRef>
          </c:yVal>
          <c:smooth val="0"/>
          <c:extLst>
            <c:ext xmlns:c16="http://schemas.microsoft.com/office/drawing/2014/chart" uri="{C3380CC4-5D6E-409C-BE32-E72D297353CC}">
              <c16:uniqueId val="{00000004-40F1-49C6-989A-A3FDADADDA97}"/>
            </c:ext>
          </c:extLst>
        </c:ser>
        <c:ser>
          <c:idx val="5"/>
          <c:order val="5"/>
          <c:tx>
            <c:v>20-Mar</c:v>
          </c:tx>
          <c:spPr>
            <a:ln w="12700" cap="rnd">
              <a:solidFill>
                <a:schemeClr val="bg2"/>
              </a:solidFill>
              <a:prstDash val="dash"/>
              <a:round/>
            </a:ln>
            <a:effectLst/>
          </c:spPr>
          <c:marker>
            <c:symbol val="none"/>
          </c:marker>
          <c:xVal>
            <c:numRef>
              <c:f>'Chart NSA (2)'!$Y$115:$Y$116</c:f>
              <c:numCache>
                <c:formatCode>General</c:formatCode>
                <c:ptCount val="2"/>
                <c:pt idx="0">
                  <c:v>69</c:v>
                </c:pt>
                <c:pt idx="1">
                  <c:v>69</c:v>
                </c:pt>
              </c:numCache>
            </c:numRef>
          </c:xVal>
          <c:yVal>
            <c:numRef>
              <c:f>'Chart NSA (2)'!$Z$115:$Z$116</c:f>
              <c:numCache>
                <c:formatCode>General</c:formatCode>
                <c:ptCount val="2"/>
                <c:pt idx="0">
                  <c:v>0</c:v>
                </c:pt>
                <c:pt idx="1">
                  <c:v>1</c:v>
                </c:pt>
              </c:numCache>
            </c:numRef>
          </c:yVal>
          <c:smooth val="0"/>
          <c:extLst>
            <c:ext xmlns:c16="http://schemas.microsoft.com/office/drawing/2014/chart" uri="{C3380CC4-5D6E-409C-BE32-E72D297353CC}">
              <c16:uniqueId val="{00000005-40F1-49C6-989A-A3FDADADDA97}"/>
            </c:ext>
          </c:extLst>
        </c:ser>
        <c:ser>
          <c:idx val="6"/>
          <c:order val="6"/>
          <c:tx>
            <c:v>21-Jan</c:v>
          </c:tx>
          <c:spPr>
            <a:ln w="12700" cap="rnd">
              <a:solidFill>
                <a:schemeClr val="bg2"/>
              </a:solidFill>
              <a:prstDash val="dash"/>
              <a:round/>
            </a:ln>
            <a:effectLst/>
          </c:spPr>
          <c:marker>
            <c:symbol val="none"/>
          </c:marker>
          <c:xVal>
            <c:numRef>
              <c:f>'Chart NSA (2)'!$Y$117:$Y$118</c:f>
              <c:numCache>
                <c:formatCode>General</c:formatCode>
                <c:ptCount val="2"/>
                <c:pt idx="0">
                  <c:v>79</c:v>
                </c:pt>
                <c:pt idx="1">
                  <c:v>79</c:v>
                </c:pt>
              </c:numCache>
            </c:numRef>
          </c:xVal>
          <c:yVal>
            <c:numRef>
              <c:f>'Chart NSA (2)'!$Z$117:$Z$118</c:f>
              <c:numCache>
                <c:formatCode>General</c:formatCode>
                <c:ptCount val="2"/>
                <c:pt idx="0">
                  <c:v>0</c:v>
                </c:pt>
                <c:pt idx="1">
                  <c:v>1</c:v>
                </c:pt>
              </c:numCache>
            </c:numRef>
          </c:yVal>
          <c:smooth val="0"/>
          <c:extLst>
            <c:ext xmlns:c16="http://schemas.microsoft.com/office/drawing/2014/chart" uri="{C3380CC4-5D6E-409C-BE32-E72D297353CC}">
              <c16:uniqueId val="{00000006-40F1-49C6-989A-A3FDADADDA97}"/>
            </c:ext>
          </c:extLst>
        </c:ser>
        <c:dLbls>
          <c:showLegendKey val="0"/>
          <c:showVal val="0"/>
          <c:showCatName val="0"/>
          <c:showSerName val="0"/>
          <c:showPercent val="0"/>
          <c:showBubbleSize val="0"/>
        </c:dLbls>
        <c:axId val="741157472"/>
        <c:axId val="741156160"/>
      </c:scatterChart>
      <c:catAx>
        <c:axId val="82579676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825793152"/>
        <c:crosses val="autoZero"/>
        <c:auto val="1"/>
        <c:lblAlgn val="ctr"/>
        <c:lblOffset val="100"/>
        <c:tickLblSkip val="12"/>
        <c:noMultiLvlLbl val="0"/>
      </c:catAx>
      <c:valAx>
        <c:axId val="825793152"/>
        <c:scaling>
          <c:orientation val="minMax"/>
          <c:max val="1.1400000000000001"/>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825796760"/>
        <c:crosses val="autoZero"/>
        <c:crossBetween val="between"/>
        <c:majorUnit val="4.0000000000000008E-2"/>
      </c:valAx>
      <c:valAx>
        <c:axId val="741156160"/>
        <c:scaling>
          <c:orientation val="minMax"/>
          <c:max val="1"/>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41157472"/>
        <c:crosses val="max"/>
        <c:crossBetween val="midCat"/>
      </c:valAx>
      <c:valAx>
        <c:axId val="741157472"/>
        <c:scaling>
          <c:orientation val="minMax"/>
        </c:scaling>
        <c:delete val="1"/>
        <c:axPos val="b"/>
        <c:numFmt formatCode="General" sourceLinked="1"/>
        <c:majorTickMark val="out"/>
        <c:minorTickMark val="none"/>
        <c:tickLblPos val="nextTo"/>
        <c:crossAx val="741156160"/>
        <c:crosses val="autoZero"/>
        <c:crossBetween val="midCat"/>
      </c:valAx>
      <c:spPr>
        <a:noFill/>
        <a:ln>
          <a:noFill/>
        </a:ln>
        <a:effectLst/>
      </c:spPr>
    </c:plotArea>
    <c:legend>
      <c:legendPos val="t"/>
      <c:legendEntry>
        <c:idx val="4"/>
        <c:delete val="1"/>
      </c:legendEntry>
      <c:legendEntry>
        <c:idx val="5"/>
        <c:delete val="1"/>
      </c:legendEntry>
      <c:legendEntry>
        <c:idx val="6"/>
        <c:delete val="1"/>
      </c:legendEntry>
      <c:layout>
        <c:manualLayout>
          <c:xMode val="edge"/>
          <c:yMode val="edge"/>
          <c:x val="1.0419852409753129E-2"/>
          <c:y val="9.7362466441356668E-2"/>
          <c:w val="0.39133008488749471"/>
          <c:h val="4.012458968462542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7801C-4118-4057-8985-EC753FF32CC5}" type="datetimeFigureOut">
              <a:rPr lang="en-GB" smtClean="0"/>
              <a:t>19/05/2023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385F-F8C7-4553-B276-396FE16CAEB0}" type="slidenum">
              <a:rPr lang="en-GB" smtClean="0"/>
              <a:t>‹#›</a:t>
            </a:fld>
            <a:endParaRPr lang="en-GB"/>
          </a:p>
        </p:txBody>
      </p:sp>
    </p:spTree>
    <p:extLst>
      <p:ext uri="{BB962C8B-B14F-4D97-AF65-F5344CB8AC3E}">
        <p14:creationId xmlns:p14="http://schemas.microsoft.com/office/powerpoint/2010/main" val="161820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When we talk about nationality here, we refer to three general and exclusive groups: UK nationals, EU nationals, and non-EU nationals. The nationality is reported when applying for a national insurance number, so it is possible the nationality may changer afterwards.</a:t>
            </a:r>
          </a:p>
          <a:p>
            <a:pPr marL="171450" indent="-171450">
              <a:buFont typeface="Arial" panose="020B0604020202020204" pitchFamily="34" charset="0"/>
              <a:buChar char="•"/>
            </a:pPr>
            <a:r>
              <a:rPr lang="en-GB"/>
              <a:t>It excludes self-employed workers (around 11% of jobs in London)</a:t>
            </a:r>
          </a:p>
        </p:txBody>
      </p:sp>
      <p:sp>
        <p:nvSpPr>
          <p:cNvPr id="4" name="Slide Number Placeholder 3"/>
          <p:cNvSpPr>
            <a:spLocks noGrp="1"/>
          </p:cNvSpPr>
          <p:nvPr>
            <p:ph type="sldNum" sz="quarter" idx="5"/>
          </p:nvPr>
        </p:nvSpPr>
        <p:spPr/>
        <p:txBody>
          <a:bodyPr/>
          <a:lstStyle/>
          <a:p>
            <a:fld id="{80BB385F-F8C7-4553-B276-396FE16CAEB0}" type="slidenum">
              <a:rPr lang="en-GB" smtClean="0"/>
              <a:t>2</a:t>
            </a:fld>
            <a:endParaRPr lang="en-GB"/>
          </a:p>
        </p:txBody>
      </p:sp>
    </p:spTree>
    <p:extLst>
      <p:ext uri="{BB962C8B-B14F-4D97-AF65-F5344CB8AC3E}">
        <p14:creationId xmlns:p14="http://schemas.microsoft.com/office/powerpoint/2010/main" val="2430082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14</a:t>
            </a:fld>
            <a:endParaRPr lang="en-GB"/>
          </a:p>
        </p:txBody>
      </p:sp>
    </p:spTree>
    <p:extLst>
      <p:ext uri="{BB962C8B-B14F-4D97-AF65-F5344CB8AC3E}">
        <p14:creationId xmlns:p14="http://schemas.microsoft.com/office/powerpoint/2010/main" val="3785572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Try adding it with numbers and only keeping EU and non-EU </a:t>
            </a:r>
          </a:p>
        </p:txBody>
      </p:sp>
      <p:sp>
        <p:nvSpPr>
          <p:cNvPr id="4" name="Slide Number Placeholder 3"/>
          <p:cNvSpPr>
            <a:spLocks noGrp="1"/>
          </p:cNvSpPr>
          <p:nvPr>
            <p:ph type="sldNum" sz="quarter" idx="5"/>
          </p:nvPr>
        </p:nvSpPr>
        <p:spPr/>
        <p:txBody>
          <a:bodyPr/>
          <a:lstStyle/>
          <a:p>
            <a:fld id="{80BB385F-F8C7-4553-B276-396FE16CAEB0}" type="slidenum">
              <a:rPr lang="en-GB" smtClean="0"/>
              <a:t>15</a:t>
            </a:fld>
            <a:endParaRPr lang="en-GB"/>
          </a:p>
        </p:txBody>
      </p:sp>
    </p:spTree>
    <p:extLst>
      <p:ext uri="{BB962C8B-B14F-4D97-AF65-F5344CB8AC3E}">
        <p14:creationId xmlns:p14="http://schemas.microsoft.com/office/powerpoint/2010/main" val="31548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The first thing to note is the overall trend, and here we have a very clear picture. Before the Brexit vote in mid-2016, the number of EU workers in London was on the increase while the number of non-EU workers was relatively stable. In the following four years, the number of employments held by the two groups was about the same, around the 800k mark, as the growth for EU nationals stopped. As covid hit and lockdowns shook the labour market, we overall decreases for all groups, including for UK workers (not seen in this chart). </a:t>
            </a:r>
          </a:p>
          <a:p>
            <a:pPr marL="171450" indent="-171450">
              <a:buFont typeface="Arial" panose="020B0604020202020204" pitchFamily="34" charset="0"/>
              <a:buChar char="•"/>
            </a:pPr>
            <a:r>
              <a:rPr lang="en-GB"/>
              <a:t>However, the trends really diverged after that, in particular from 2021 onwards. This was the year where the new immigration schemes for foreign workers began, which made it significantly more difficult for EU nationals to arrive and work in the UK. As a result, their numbers fell below 2016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Note on employments: At this point I would like to compare employments, or employee jobs, with actual number of employees. We use employments simply because that data allows to look at industries, but there is a slight difference compared to number of employees. Specifically, individuals may hold more than one job.</a:t>
            </a:r>
          </a:p>
          <a:p>
            <a:pPr marL="171450" indent="-171450">
              <a:buFont typeface="Arial" panose="020B0604020202020204" pitchFamily="34" charset="0"/>
              <a:buChar char="•"/>
            </a:pPr>
            <a:endParaRPr lang="en-GB"/>
          </a:p>
          <a:p>
            <a:endParaRPr lang="en-GB"/>
          </a:p>
          <a:p>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3</a:t>
            </a:fld>
            <a:endParaRPr lang="en-GB"/>
          </a:p>
        </p:txBody>
      </p:sp>
    </p:spTree>
    <p:extLst>
      <p:ext uri="{BB962C8B-B14F-4D97-AF65-F5344CB8AC3E}">
        <p14:creationId xmlns:p14="http://schemas.microsoft.com/office/powerpoint/2010/main" val="384896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On this chart, we compared the average number of jobs per employee by nationality. The differences are not massive, but it does show that non-EU workers tend to hold more jobs than other nationalities, and this gap actually grew from 2021 onwards. This means that some of the growth we saw in the previous slide is due to non-EU workers increasingly having more jobs than other nationals, but looking at the big picture, the trends remain the same: the number of EU workers has fallen while the number of non-EU workers is growing.</a:t>
            </a:r>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a:t>Chart is based on NSA employments vs. NSA employees. Non-EU have more employments throughout and especially from 2020 onwards, which means their growth in employment share happens faster</a:t>
            </a:r>
          </a:p>
        </p:txBody>
      </p:sp>
      <p:sp>
        <p:nvSpPr>
          <p:cNvPr id="4" name="Slide Number Placeholder 3"/>
          <p:cNvSpPr>
            <a:spLocks noGrp="1"/>
          </p:cNvSpPr>
          <p:nvPr>
            <p:ph type="sldNum" sz="quarter" idx="5"/>
          </p:nvPr>
        </p:nvSpPr>
        <p:spPr/>
        <p:txBody>
          <a:bodyPr/>
          <a:lstStyle/>
          <a:p>
            <a:fld id="{80BB385F-F8C7-4553-B276-396FE16CAEB0}" type="slidenum">
              <a:rPr lang="en-GB" smtClean="0"/>
              <a:t>4</a:t>
            </a:fld>
            <a:endParaRPr lang="en-GB"/>
          </a:p>
        </p:txBody>
      </p:sp>
    </p:spTree>
    <p:extLst>
      <p:ext uri="{BB962C8B-B14F-4D97-AF65-F5344CB8AC3E}">
        <p14:creationId xmlns:p14="http://schemas.microsoft.com/office/powerpoint/2010/main" val="340166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Apart from not being allowed to freely enter UK for work, EU nationals have less rights in terms of changing jobs and general welfare benefits</a:t>
            </a:r>
          </a:p>
          <a:p>
            <a:pPr marL="171450" indent="-171450">
              <a:buFont typeface="Arial" panose="020B0604020202020204" pitchFamily="34" charset="0"/>
              <a:buChar char="•"/>
            </a:pPr>
            <a:r>
              <a:rPr lang="en-GB"/>
              <a:t>MO claims that non-EU workers were more in high skills (using 2021 data) so not substituting for low-wage EU workers</a:t>
            </a:r>
          </a:p>
          <a:p>
            <a:pPr marL="171450" indent="-171450">
              <a:buFont typeface="Arial" panose="020B0604020202020204" pitchFamily="34" charset="0"/>
              <a:buChar char="•"/>
            </a:pPr>
            <a:r>
              <a:rPr lang="en-GB"/>
              <a:t>Is it possible that more employers have begun hiring non-EU nationals in intermediate-skills occupations? MO charts suggested not back in Jan 2021, but may have changed since as employers become used to system (ASK)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Mention industries with smaller firms suffering (e.g. transportation and construction) losing out due to admin costs of visas for low skill workers (</a:t>
            </a:r>
            <a:r>
              <a:rPr lang="en-GB" err="1"/>
              <a:t>Portes</a:t>
            </a:r>
            <a:r>
              <a:rPr lang="en-GB"/>
              <a:t> 2022)</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5</a:t>
            </a:fld>
            <a:endParaRPr lang="en-GB"/>
          </a:p>
        </p:txBody>
      </p:sp>
    </p:spTree>
    <p:extLst>
      <p:ext uri="{BB962C8B-B14F-4D97-AF65-F5344CB8AC3E}">
        <p14:creationId xmlns:p14="http://schemas.microsoft.com/office/powerpoint/2010/main" val="112130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Comparing London with the rest of the UK overall and the other regions and countries, we see (perhaps unsurprisingly) that non-UK workers are a much larger part of London’s labour market than elsewhere. The chart to the left shows the overall picture across industries, where the distinction is already clear: Around 40% of London’s employments are held by non-UK workers, but less than 20% of all UK employments. So more than twice as many in London</a:t>
            </a:r>
          </a:p>
          <a:p>
            <a:pPr marL="171450" indent="-171450">
              <a:buFont typeface="Arial" panose="020B0604020202020204" pitchFamily="34" charset="0"/>
              <a:buChar char="•"/>
            </a:pPr>
            <a:r>
              <a:rPr lang="en-GB"/>
              <a:t>But within the construction industry, the difference is even larger: again more than 40% of employments in London, but around 10% in UK overall: more than four times as many employments held by non-UK workers!</a:t>
            </a:r>
          </a:p>
          <a:p>
            <a:pPr marL="171450" indent="-171450">
              <a:buFont typeface="Arial" panose="020B0604020202020204" pitchFamily="34" charset="0"/>
              <a:buChar char="•"/>
            </a:pPr>
            <a:r>
              <a:rPr lang="en-GB"/>
              <a:t>Shows the difference in the labour market dynamics in London vs. the rest of UK, and shows how much more sensitive employers in London may be to policy changes impacting their ability to attract workers from abroad.</a:t>
            </a:r>
          </a:p>
          <a:p>
            <a:pPr marL="171450" indent="-171450">
              <a:buFont typeface="Arial" panose="020B0604020202020204" pitchFamily="34" charset="0"/>
              <a:buChar char="•"/>
            </a:pPr>
            <a:endParaRPr lang="en-GB"/>
          </a:p>
          <a:p>
            <a:endParaRPr lang="en-GB"/>
          </a:p>
          <a:p>
            <a:endParaRPr lang="en-GB"/>
          </a:p>
          <a:p>
            <a:r>
              <a:rPr lang="en-GB"/>
              <a:t>Overall, London has (16.6+22.9)=39.5% while UK has (7.8+9.3)=17.1%, so 2.3 times higher. In construction, it is 42.7% vs. 10.6%, so 4 times higher. </a:t>
            </a:r>
          </a:p>
        </p:txBody>
      </p:sp>
      <p:sp>
        <p:nvSpPr>
          <p:cNvPr id="4" name="Slide Number Placeholder 3"/>
          <p:cNvSpPr>
            <a:spLocks noGrp="1"/>
          </p:cNvSpPr>
          <p:nvPr>
            <p:ph type="sldNum" sz="quarter" idx="5"/>
          </p:nvPr>
        </p:nvSpPr>
        <p:spPr/>
        <p:txBody>
          <a:bodyPr/>
          <a:lstStyle/>
          <a:p>
            <a:fld id="{80BB385F-F8C7-4553-B276-396FE16CAEB0}" type="slidenum">
              <a:rPr lang="en-GB" smtClean="0"/>
              <a:t>6</a:t>
            </a:fld>
            <a:endParaRPr lang="en-GB"/>
          </a:p>
        </p:txBody>
      </p:sp>
    </p:spTree>
    <p:extLst>
      <p:ext uri="{BB962C8B-B14F-4D97-AF65-F5344CB8AC3E}">
        <p14:creationId xmlns:p14="http://schemas.microsoft.com/office/powerpoint/2010/main" val="355205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Within London, some industries are more reliant on non-UK workers than others. This chart shows the share of employments by nationality in December 2022, and hospitality and administration had particularly high shares, with more than 50% of employments held by non-UK workers, followed by health and retail. While this shows how some industries are more vulnerable to the departure of foreign nationals, we should keep in mind that all these industries still have more non-UK workers than the same industries in the rest of the UK.</a:t>
            </a:r>
          </a:p>
          <a:p>
            <a:pPr marL="171450" indent="-171450">
              <a:buFont typeface="Arial" panose="020B0604020202020204" pitchFamily="34" charset="0"/>
              <a:buChar char="•"/>
            </a:pPr>
            <a:r>
              <a:rPr lang="en-GB"/>
              <a:t>It is still interesting to see how the general trends we have already seen unfolded within industries over time (next slide)</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7</a:t>
            </a:fld>
            <a:endParaRPr lang="en-GB"/>
          </a:p>
        </p:txBody>
      </p:sp>
    </p:spTree>
    <p:extLst>
      <p:ext uri="{BB962C8B-B14F-4D97-AF65-F5344CB8AC3E}">
        <p14:creationId xmlns:p14="http://schemas.microsoft.com/office/powerpoint/2010/main" val="224055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Here we focus on hospitality and health –among the two largest sectors in London by employee counts, but two which show very different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Hospitality: is the sector with the clearest volatility in employment counts, since EU nationals actually made up the largest share for the entire pre-2020 period we have data for. In the aftermath of the pandemic and Brexit, the sector recovered its previous size through an increase in both non-EU workers but in particular due to UK workers, to a much larger extent than we’ve seen in other sectors.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Health: was very different.  Employments held by Non-EU nationals consistently outnumbered EU nationals by around 2:1, so there was not a large loss from EU nationals. Instead, the number of non-EU workers has continued to rise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The difference between these two sectors likely reflect two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1) the lockdowns meant that many jobs within customer-facing sectors within hospitality were furloughed or closed entirely, leading to a large decline overall, while jobs within health continued to be more important than ever.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2) hospitality jobs are much less likely to qualify for skilled worker visas, as they tend to be low-paid and small businesses would be unlikely to face the large administrative costs in applying for visas. Meanwhile, health has many skilled jobs, and even for lower-skilled jobs there is preferential treatment as it is considered a vital industry by the government.</a:t>
            </a:r>
          </a:p>
          <a:p>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8</a:t>
            </a:fld>
            <a:endParaRPr lang="en-GB"/>
          </a:p>
        </p:txBody>
      </p:sp>
    </p:spTree>
    <p:extLst>
      <p:ext uri="{BB962C8B-B14F-4D97-AF65-F5344CB8AC3E}">
        <p14:creationId xmlns:p14="http://schemas.microsoft.com/office/powerpoint/2010/main" val="13719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Finally, on the question whether non-EU workers have replaced EU workers “like-for-like”, this does not seem to be the case. These are the ten largest industries in London showing the change in employments in the three years from December 2019 to December 2022. what is immediately clear is that the length of the light and dark pink bars do not generally cancel each other out, which would be the case if a EU held job was replaced by a non-EU held job.</a:t>
            </a:r>
          </a:p>
          <a:p>
            <a:pPr marL="171450" indent="-171450">
              <a:buFont typeface="Arial" panose="020B0604020202020204" pitchFamily="34" charset="0"/>
              <a:buChar char="•"/>
            </a:pPr>
            <a:r>
              <a:rPr lang="en-GB" dirty="0"/>
              <a:t>Instead, hospitality is again the outlier with a huge drop in EU employments, but a smaller rise in non-EU employments. As we already saw, UK nationals also contributed to some of the recovery.</a:t>
            </a:r>
          </a:p>
          <a:p>
            <a:pPr marL="171450" indent="-171450">
              <a:buFont typeface="Arial" panose="020B0604020202020204" pitchFamily="34" charset="0"/>
              <a:buChar char="•"/>
            </a:pPr>
            <a:r>
              <a:rPr lang="en-GB" dirty="0"/>
              <a:t>In most other industries, the gain in non-EU employments outpaced the loss in EU employments.</a:t>
            </a:r>
          </a:p>
        </p:txBody>
      </p:sp>
      <p:sp>
        <p:nvSpPr>
          <p:cNvPr id="4" name="Slide Number Placeholder 3"/>
          <p:cNvSpPr>
            <a:spLocks noGrp="1"/>
          </p:cNvSpPr>
          <p:nvPr>
            <p:ph type="sldNum" sz="quarter" idx="5"/>
          </p:nvPr>
        </p:nvSpPr>
        <p:spPr/>
        <p:txBody>
          <a:bodyPr/>
          <a:lstStyle/>
          <a:p>
            <a:fld id="{80BB385F-F8C7-4553-B276-396FE16CAEB0}" type="slidenum">
              <a:rPr lang="en-GB" smtClean="0"/>
              <a:t>9</a:t>
            </a:fld>
            <a:endParaRPr lang="en-GB"/>
          </a:p>
        </p:txBody>
      </p:sp>
    </p:spTree>
    <p:extLst>
      <p:ext uri="{BB962C8B-B14F-4D97-AF65-F5344CB8AC3E}">
        <p14:creationId xmlns:p14="http://schemas.microsoft.com/office/powerpoint/2010/main" val="410077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BB385F-F8C7-4553-B276-396FE16CAEB0}" type="slidenum">
              <a:rPr lang="en-GB" smtClean="0"/>
              <a:t>12</a:t>
            </a:fld>
            <a:endParaRPr lang="en-GB"/>
          </a:p>
        </p:txBody>
      </p:sp>
    </p:spTree>
    <p:extLst>
      <p:ext uri="{BB962C8B-B14F-4D97-AF65-F5344CB8AC3E}">
        <p14:creationId xmlns:p14="http://schemas.microsoft.com/office/powerpoint/2010/main" val="360740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790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3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726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6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04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3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490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70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633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907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14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728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40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84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79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4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3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6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74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421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13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2125661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london.gov.uk/download/gla-economics-covid-19-labour-market-analysis/e9385a99-e1f4-459c-abf6-d60754cfbb5b/PAYE%20employments%20April%202023.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igrationobservatory.ox.ac.uk/wp-content/uploads/2022/08/MigObs-Report-How-is-the-End-of-Free-Movement-Affecting-the-Low-wage-Labour-Force-in-the-UK.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C546-32E2-8887-CC9F-5D40A08A3208}"/>
              </a:ext>
            </a:extLst>
          </p:cNvPr>
          <p:cNvSpPr>
            <a:spLocks noGrp="1"/>
          </p:cNvSpPr>
          <p:nvPr>
            <p:ph type="ctrTitle"/>
          </p:nvPr>
        </p:nvSpPr>
        <p:spPr>
          <a:xfrm>
            <a:off x="1524000" y="1122363"/>
            <a:ext cx="9144000" cy="2666648"/>
          </a:xfrm>
        </p:spPr>
        <p:txBody>
          <a:bodyPr>
            <a:normAutofit/>
          </a:bodyPr>
          <a:lstStyle/>
          <a:p>
            <a:r>
              <a:rPr lang="en-GB" b="1"/>
              <a:t>London’s changing workforce  </a:t>
            </a:r>
            <a:br>
              <a:rPr lang="en-GB" b="1"/>
            </a:br>
            <a:r>
              <a:rPr lang="en-GB" sz="5300"/>
              <a:t>Employee jobs by nationality </a:t>
            </a:r>
            <a:endParaRPr lang="en-GB"/>
          </a:p>
        </p:txBody>
      </p:sp>
      <p:sp>
        <p:nvSpPr>
          <p:cNvPr id="3" name="Subtitle 2">
            <a:extLst>
              <a:ext uri="{FF2B5EF4-FFF2-40B4-BE49-F238E27FC236}">
                <a16:creationId xmlns:a16="http://schemas.microsoft.com/office/drawing/2014/main" id="{A3386D70-0A62-0E46-64DE-417B79E2DBF5}"/>
              </a:ext>
            </a:extLst>
          </p:cNvPr>
          <p:cNvSpPr>
            <a:spLocks noGrp="1"/>
          </p:cNvSpPr>
          <p:nvPr>
            <p:ph type="subTitle" idx="1"/>
          </p:nvPr>
        </p:nvSpPr>
        <p:spPr>
          <a:xfrm>
            <a:off x="1524000" y="3914138"/>
            <a:ext cx="9144000" cy="1655762"/>
          </a:xfrm>
        </p:spPr>
        <p:txBody>
          <a:bodyPr/>
          <a:lstStyle/>
          <a:p>
            <a:r>
              <a:rPr lang="en-GB"/>
              <a:t>Ammar Ljubijankić Kutasi, GLA Economics</a:t>
            </a:r>
          </a:p>
        </p:txBody>
      </p:sp>
    </p:spTree>
    <p:extLst>
      <p:ext uri="{BB962C8B-B14F-4D97-AF65-F5344CB8AC3E}">
        <p14:creationId xmlns:p14="http://schemas.microsoft.com/office/powerpoint/2010/main" val="61700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59B5-BF8D-3C89-EDB8-7F4C23F59663}"/>
              </a:ext>
            </a:extLst>
          </p:cNvPr>
          <p:cNvSpPr>
            <a:spLocks noGrp="1"/>
          </p:cNvSpPr>
          <p:nvPr>
            <p:ph type="title"/>
          </p:nvPr>
        </p:nvSpPr>
        <p:spPr/>
        <p:txBody>
          <a:bodyPr/>
          <a:lstStyle/>
          <a:p>
            <a:r>
              <a:rPr lang="en-GB"/>
              <a:t>Thank you</a:t>
            </a:r>
          </a:p>
        </p:txBody>
      </p:sp>
      <p:sp>
        <p:nvSpPr>
          <p:cNvPr id="3" name="Content Placeholder 2">
            <a:extLst>
              <a:ext uri="{FF2B5EF4-FFF2-40B4-BE49-F238E27FC236}">
                <a16:creationId xmlns:a16="http://schemas.microsoft.com/office/drawing/2014/main" id="{FF549785-59E3-2ED7-E37E-D6DB62CEC116}"/>
              </a:ext>
            </a:extLst>
          </p:cNvPr>
          <p:cNvSpPr>
            <a:spLocks noGrp="1"/>
          </p:cNvSpPr>
          <p:nvPr>
            <p:ph idx="1"/>
          </p:nvPr>
        </p:nvSpPr>
        <p:spPr/>
        <p:txBody>
          <a:bodyPr>
            <a:normAutofit/>
          </a:bodyPr>
          <a:lstStyle/>
          <a:p>
            <a:r>
              <a:rPr lang="en-GB" sz="3600"/>
              <a:t>For more, see our analysis on the </a:t>
            </a:r>
            <a:r>
              <a:rPr lang="en-GB" sz="3600">
                <a:hlinkClick r:id="rId2"/>
              </a:rPr>
              <a:t>Datastore</a:t>
            </a:r>
            <a:endParaRPr lang="en-GB" sz="3600"/>
          </a:p>
          <a:p>
            <a:endParaRPr lang="en-GB" sz="3600"/>
          </a:p>
          <a:p>
            <a:r>
              <a:rPr lang="en-GB" sz="3600"/>
              <a:t>Questions and discussion </a:t>
            </a:r>
          </a:p>
          <a:p>
            <a:pPr marL="457200" lvl="1" indent="0">
              <a:buNone/>
            </a:pPr>
            <a:r>
              <a:rPr lang="en-GB" sz="3200"/>
              <a:t>- with Denis Kierans from the Migration Observatory</a:t>
            </a:r>
          </a:p>
        </p:txBody>
      </p:sp>
    </p:spTree>
    <p:extLst>
      <p:ext uri="{BB962C8B-B14F-4D97-AF65-F5344CB8AC3E}">
        <p14:creationId xmlns:p14="http://schemas.microsoft.com/office/powerpoint/2010/main" val="191847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2C4515-ED19-B257-4A1C-287A4A940DBF}"/>
              </a:ext>
            </a:extLst>
          </p:cNvPr>
          <p:cNvSpPr>
            <a:spLocks noGrp="1"/>
          </p:cNvSpPr>
          <p:nvPr>
            <p:ph type="title"/>
          </p:nvPr>
        </p:nvSpPr>
        <p:spPr/>
        <p:txBody>
          <a:bodyPr/>
          <a:lstStyle/>
          <a:p>
            <a:r>
              <a:rPr lang="en-GB"/>
              <a:t>Additional charts</a:t>
            </a:r>
          </a:p>
        </p:txBody>
      </p:sp>
      <p:sp>
        <p:nvSpPr>
          <p:cNvPr id="8" name="Text Placeholder 7">
            <a:extLst>
              <a:ext uri="{FF2B5EF4-FFF2-40B4-BE49-F238E27FC236}">
                <a16:creationId xmlns:a16="http://schemas.microsoft.com/office/drawing/2014/main" id="{A7D33F8B-B1C4-FC91-79B3-F7F2CCE0EB9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8651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96AEDA-3F50-9003-2766-71108017BC95}"/>
              </a:ext>
            </a:extLst>
          </p:cNvPr>
          <p:cNvSpPr>
            <a:spLocks noGrp="1"/>
          </p:cNvSpPr>
          <p:nvPr>
            <p:ph type="title"/>
          </p:nvPr>
        </p:nvSpPr>
        <p:spPr/>
        <p:txBody>
          <a:bodyPr/>
          <a:lstStyle/>
          <a:p>
            <a:r>
              <a:rPr lang="en-GB" dirty="0"/>
              <a:t>Number of employments, overall UK and non-UK</a:t>
            </a:r>
          </a:p>
        </p:txBody>
      </p:sp>
      <p:pic>
        <p:nvPicPr>
          <p:cNvPr id="6" name="Content Placeholder 5" descr="A picture containing text, font, line, screenshot&#10;&#10;Description automatically generated">
            <a:extLst>
              <a:ext uri="{FF2B5EF4-FFF2-40B4-BE49-F238E27FC236}">
                <a16:creationId xmlns:a16="http://schemas.microsoft.com/office/drawing/2014/main" id="{C4568879-791D-233E-70AB-05ECC35BE1F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2090"/>
          <a:stretch/>
        </p:blipFill>
        <p:spPr>
          <a:xfrm>
            <a:off x="838200" y="893001"/>
            <a:ext cx="10191437" cy="4764087"/>
          </a:xfrm>
        </p:spPr>
      </p:pic>
      <p:sp>
        <p:nvSpPr>
          <p:cNvPr id="8" name="TextBox 7">
            <a:extLst>
              <a:ext uri="{FF2B5EF4-FFF2-40B4-BE49-F238E27FC236}">
                <a16:creationId xmlns:a16="http://schemas.microsoft.com/office/drawing/2014/main" id="{FB419699-346B-F036-9387-9FDE4816E89A}"/>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spTree>
    <p:extLst>
      <p:ext uri="{BB962C8B-B14F-4D97-AF65-F5344CB8AC3E}">
        <p14:creationId xmlns:p14="http://schemas.microsoft.com/office/powerpoint/2010/main" val="37995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03B33E-38E6-E566-F285-AB11F8C766B5}"/>
              </a:ext>
            </a:extLst>
          </p:cNvPr>
          <p:cNvSpPr>
            <a:spLocks noGrp="1"/>
          </p:cNvSpPr>
          <p:nvPr>
            <p:ph type="title"/>
          </p:nvPr>
        </p:nvSpPr>
        <p:spPr/>
        <p:txBody>
          <a:bodyPr/>
          <a:lstStyle/>
          <a:p>
            <a:r>
              <a:rPr lang="en-GB"/>
              <a:t>Share by nationality in London, by industry</a:t>
            </a:r>
          </a:p>
        </p:txBody>
      </p:sp>
      <p:pic>
        <p:nvPicPr>
          <p:cNvPr id="7" name="Content Placeholder 6" descr="A picture containing text, screenshot, font, number&#10;&#10;Description automatically generated">
            <a:extLst>
              <a:ext uri="{FF2B5EF4-FFF2-40B4-BE49-F238E27FC236}">
                <a16:creationId xmlns:a16="http://schemas.microsoft.com/office/drawing/2014/main" id="{D026D0BF-929E-D861-531C-B543B2A20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593" y="1297777"/>
            <a:ext cx="6400813" cy="4572009"/>
          </a:xfrm>
        </p:spPr>
      </p:pic>
      <p:sp>
        <p:nvSpPr>
          <p:cNvPr id="2" name="TextBox 1">
            <a:extLst>
              <a:ext uri="{FF2B5EF4-FFF2-40B4-BE49-F238E27FC236}">
                <a16:creationId xmlns:a16="http://schemas.microsoft.com/office/drawing/2014/main" id="{5ADC7368-BD14-1D79-F2B2-A41C222966EE}"/>
              </a:ext>
            </a:extLst>
          </p:cNvPr>
          <p:cNvSpPr txBox="1"/>
          <p:nvPr/>
        </p:nvSpPr>
        <p:spPr>
          <a:xfrm>
            <a:off x="344245" y="6176963"/>
            <a:ext cx="9509760" cy="461665"/>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Top ten sectors by employee count, ranked by overall increase in employees.</a:t>
            </a:r>
            <a:endParaRPr lang="en-GB" sz="1200" dirty="0">
              <a:solidFill>
                <a:schemeClr val="bg2"/>
              </a:solidFill>
            </a:endParaRPr>
          </a:p>
        </p:txBody>
      </p:sp>
    </p:spTree>
    <p:extLst>
      <p:ext uri="{BB962C8B-B14F-4D97-AF65-F5344CB8AC3E}">
        <p14:creationId xmlns:p14="http://schemas.microsoft.com/office/powerpoint/2010/main" val="192132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C7E2-EAED-5AD9-BA4E-7DE5810E1809}"/>
              </a:ext>
            </a:extLst>
          </p:cNvPr>
          <p:cNvSpPr>
            <a:spLocks noGrp="1"/>
          </p:cNvSpPr>
          <p:nvPr>
            <p:ph type="title"/>
          </p:nvPr>
        </p:nvSpPr>
        <p:spPr/>
        <p:txBody>
          <a:bodyPr/>
          <a:lstStyle/>
          <a:p>
            <a:r>
              <a:rPr lang="en-GB"/>
              <a:t>Share of nationality group within London, time trend</a:t>
            </a:r>
          </a:p>
        </p:txBody>
      </p:sp>
      <p:pic>
        <p:nvPicPr>
          <p:cNvPr id="7" name="Content Placeholder 6" descr="A picture containing text, diagram, line, screenshot&#10;&#10;Description automatically generated">
            <a:extLst>
              <a:ext uri="{FF2B5EF4-FFF2-40B4-BE49-F238E27FC236}">
                <a16:creationId xmlns:a16="http://schemas.microsoft.com/office/drawing/2014/main" id="{51CCA5D5-C5A6-BF12-86F6-CCD154D98E2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9" name="Content Placeholder 8" descr="A picture containing text, screenshot, line, diagram&#10;&#10;Description automatically generated">
            <a:extLst>
              <a:ext uri="{FF2B5EF4-FFF2-40B4-BE49-F238E27FC236}">
                <a16:creationId xmlns:a16="http://schemas.microsoft.com/office/drawing/2014/main" id="{77645F30-A6CE-239B-3FE0-489204666AA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87331" y="1825625"/>
            <a:ext cx="4351338" cy="4351338"/>
          </a:xfrm>
        </p:spPr>
      </p:pic>
      <p:sp>
        <p:nvSpPr>
          <p:cNvPr id="3" name="TextBox 2">
            <a:extLst>
              <a:ext uri="{FF2B5EF4-FFF2-40B4-BE49-F238E27FC236}">
                <a16:creationId xmlns:a16="http://schemas.microsoft.com/office/drawing/2014/main" id="{40CDA334-694B-283B-1C4C-C77F881C8283}"/>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spTree>
    <p:extLst>
      <p:ext uri="{BB962C8B-B14F-4D97-AF65-F5344CB8AC3E}">
        <p14:creationId xmlns:p14="http://schemas.microsoft.com/office/powerpoint/2010/main" val="218502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9DEA5-4F67-3830-9456-988D2F8CB18F}"/>
              </a:ext>
            </a:extLst>
          </p:cNvPr>
          <p:cNvSpPr>
            <a:spLocks noGrp="1"/>
          </p:cNvSpPr>
          <p:nvPr>
            <p:ph type="title"/>
          </p:nvPr>
        </p:nvSpPr>
        <p:spPr/>
        <p:txBody>
          <a:bodyPr/>
          <a:lstStyle/>
          <a:p>
            <a:r>
              <a:rPr lang="en-GB" dirty="0"/>
              <a:t>Change in all industries since Dec 2019, percentages</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3CFF6929-4B75-9A94-67A0-E4A92126B1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0439"/>
            <a:ext cx="10515600" cy="4506685"/>
          </a:xfrm>
        </p:spPr>
      </p:pic>
      <p:sp>
        <p:nvSpPr>
          <p:cNvPr id="2" name="TextBox 1">
            <a:extLst>
              <a:ext uri="{FF2B5EF4-FFF2-40B4-BE49-F238E27FC236}">
                <a16:creationId xmlns:a16="http://schemas.microsoft.com/office/drawing/2014/main" id="{4FEAC44F-6B57-29E5-A465-9C2E533FFF10}"/>
              </a:ext>
            </a:extLst>
          </p:cNvPr>
          <p:cNvSpPr txBox="1"/>
          <p:nvPr/>
        </p:nvSpPr>
        <p:spPr>
          <a:xfrm>
            <a:off x="344245" y="6176963"/>
            <a:ext cx="9509760" cy="461665"/>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Top ten sectors by employee count, ranked by overall increase in employees.</a:t>
            </a:r>
            <a:endParaRPr lang="en-GB" sz="1200" dirty="0">
              <a:solidFill>
                <a:schemeClr val="bg2"/>
              </a:solidFill>
            </a:endParaRPr>
          </a:p>
        </p:txBody>
      </p:sp>
    </p:spTree>
    <p:extLst>
      <p:ext uri="{BB962C8B-B14F-4D97-AF65-F5344CB8AC3E}">
        <p14:creationId xmlns:p14="http://schemas.microsoft.com/office/powerpoint/2010/main" val="246086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E4F5-8CC6-6BC8-EA2B-9B5FFDE8E50E}"/>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B270880C-3738-C242-EFEC-11543C611277}"/>
              </a:ext>
            </a:extLst>
          </p:cNvPr>
          <p:cNvSpPr>
            <a:spLocks noGrp="1"/>
          </p:cNvSpPr>
          <p:nvPr>
            <p:ph idx="1"/>
          </p:nvPr>
        </p:nvSpPr>
        <p:spPr/>
        <p:txBody>
          <a:bodyPr>
            <a:normAutofit lnSpcReduction="10000"/>
          </a:bodyPr>
          <a:lstStyle/>
          <a:p>
            <a:pPr marL="0" indent="0">
              <a:buNone/>
            </a:pPr>
            <a:r>
              <a:rPr lang="en-GB"/>
              <a:t>The analysis is based on payrolled employee data by nationality from HMRC.</a:t>
            </a:r>
          </a:p>
          <a:p>
            <a:pPr marL="0" indent="0">
              <a:buNone/>
            </a:pPr>
            <a:endParaRPr lang="en-GB"/>
          </a:p>
          <a:p>
            <a:pPr marL="0" indent="0">
              <a:buNone/>
            </a:pPr>
            <a:r>
              <a:rPr lang="en-GB"/>
              <a:t>We find:</a:t>
            </a:r>
          </a:p>
          <a:p>
            <a:r>
              <a:rPr lang="en-GB"/>
              <a:t>Jobs held by non-EU nationals has risen markedly since 2021 while EU-national-held jobs stagnated</a:t>
            </a:r>
          </a:p>
          <a:p>
            <a:r>
              <a:rPr lang="en-GB"/>
              <a:t>London continues to have a much larger non-UK workforce relative to the rest of the UK</a:t>
            </a:r>
          </a:p>
          <a:p>
            <a:r>
              <a:rPr lang="en-GB"/>
              <a:t>Non-UK nationals are vital in certain London industries, such as Hospitality and Health</a:t>
            </a:r>
          </a:p>
          <a:p>
            <a:endParaRPr lang="en-GB"/>
          </a:p>
        </p:txBody>
      </p:sp>
    </p:spTree>
    <p:extLst>
      <p:ext uri="{BB962C8B-B14F-4D97-AF65-F5344CB8AC3E}">
        <p14:creationId xmlns:p14="http://schemas.microsoft.com/office/powerpoint/2010/main" val="13397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51EF-5B6C-F438-2E5D-1DCAD666F908}"/>
              </a:ext>
            </a:extLst>
          </p:cNvPr>
          <p:cNvSpPr>
            <a:spLocks noGrp="1"/>
          </p:cNvSpPr>
          <p:nvPr>
            <p:ph type="title"/>
          </p:nvPr>
        </p:nvSpPr>
        <p:spPr/>
        <p:txBody>
          <a:bodyPr>
            <a:normAutofit fontScale="90000"/>
          </a:bodyPr>
          <a:lstStyle/>
          <a:p>
            <a:r>
              <a:rPr lang="en-GB"/>
              <a:t>Non-EU workers lifted London’s labour market as number of EU workers decreased</a:t>
            </a:r>
          </a:p>
        </p:txBody>
      </p:sp>
      <p:sp>
        <p:nvSpPr>
          <p:cNvPr id="6" name="TextBox 5">
            <a:extLst>
              <a:ext uri="{FF2B5EF4-FFF2-40B4-BE49-F238E27FC236}">
                <a16:creationId xmlns:a16="http://schemas.microsoft.com/office/drawing/2014/main" id="{43AE0970-01DC-07D6-CF36-A46519101BB0}"/>
              </a:ext>
            </a:extLst>
          </p:cNvPr>
          <p:cNvSpPr txBox="1"/>
          <p:nvPr/>
        </p:nvSpPr>
        <p:spPr>
          <a:xfrm>
            <a:off x="344245" y="6176963"/>
            <a:ext cx="9509760" cy="646331"/>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a:solidFill>
                <a:schemeClr val="bg2"/>
              </a:solidFill>
            </a:endParaRPr>
          </a:p>
        </p:txBody>
      </p:sp>
      <p:pic>
        <p:nvPicPr>
          <p:cNvPr id="20" name="Content Placeholder 19" descr="A picture containing text, screenshot, line, font&#10;&#10;Description automatically generated">
            <a:extLst>
              <a:ext uri="{FF2B5EF4-FFF2-40B4-BE49-F238E27FC236}">
                <a16:creationId xmlns:a16="http://schemas.microsoft.com/office/drawing/2014/main" id="{8370AEAE-3E27-00B2-FEBF-13C36DB08B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1804"/>
          <a:stretch/>
        </p:blipFill>
        <p:spPr>
          <a:xfrm>
            <a:off x="838200" y="1690688"/>
            <a:ext cx="9561977" cy="4486275"/>
          </a:xfrm>
        </p:spPr>
      </p:pic>
    </p:spTree>
    <p:extLst>
      <p:ext uri="{BB962C8B-B14F-4D97-AF65-F5344CB8AC3E}">
        <p14:creationId xmlns:p14="http://schemas.microsoft.com/office/powerpoint/2010/main" val="173314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AE89-B42A-C694-E708-948F011E4164}"/>
              </a:ext>
            </a:extLst>
          </p:cNvPr>
          <p:cNvSpPr>
            <a:spLocks noGrp="1"/>
          </p:cNvSpPr>
          <p:nvPr>
            <p:ph type="title"/>
          </p:nvPr>
        </p:nvSpPr>
        <p:spPr/>
        <p:txBody>
          <a:bodyPr>
            <a:normAutofit/>
          </a:bodyPr>
          <a:lstStyle/>
          <a:p>
            <a:r>
              <a:rPr lang="en-GB" sz="4000"/>
              <a:t>Non-EU workers tend to have more employments than other nationalities</a:t>
            </a:r>
          </a:p>
        </p:txBody>
      </p:sp>
      <p:graphicFrame>
        <p:nvGraphicFramePr>
          <p:cNvPr id="7" name="Content Placeholder 6">
            <a:extLst>
              <a:ext uri="{FF2B5EF4-FFF2-40B4-BE49-F238E27FC236}">
                <a16:creationId xmlns:a16="http://schemas.microsoft.com/office/drawing/2014/main" id="{1DDC414A-C9B7-4C89-B935-9806525CD21A}"/>
              </a:ext>
            </a:extLst>
          </p:cNvPr>
          <p:cNvGraphicFramePr>
            <a:graphicFrameLocks noGrp="1"/>
          </p:cNvGraphicFramePr>
          <p:nvPr>
            <p:ph idx="1"/>
            <p:extLst>
              <p:ext uri="{D42A27DB-BD31-4B8C-83A1-F6EECF244321}">
                <p14:modId xmlns:p14="http://schemas.microsoft.com/office/powerpoint/2010/main" val="33652335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E439889-4D65-0EF6-3292-90E3372E6EC2}"/>
              </a:ext>
            </a:extLst>
          </p:cNvPr>
          <p:cNvSpPr txBox="1"/>
          <p:nvPr/>
        </p:nvSpPr>
        <p:spPr>
          <a:xfrm>
            <a:off x="344245" y="6176963"/>
            <a:ext cx="9509760" cy="646331"/>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a:solidFill>
                <a:schemeClr val="bg2"/>
              </a:solidFill>
            </a:endParaRPr>
          </a:p>
        </p:txBody>
      </p:sp>
    </p:spTree>
    <p:extLst>
      <p:ext uri="{BB962C8B-B14F-4D97-AF65-F5344CB8AC3E}">
        <p14:creationId xmlns:p14="http://schemas.microsoft.com/office/powerpoint/2010/main" val="405816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73D3-4F69-14C4-9CE8-FFE463568207}"/>
              </a:ext>
            </a:extLst>
          </p:cNvPr>
          <p:cNvSpPr>
            <a:spLocks noGrp="1"/>
          </p:cNvSpPr>
          <p:nvPr>
            <p:ph type="title"/>
          </p:nvPr>
        </p:nvSpPr>
        <p:spPr/>
        <p:txBody>
          <a:bodyPr>
            <a:normAutofit/>
          </a:bodyPr>
          <a:lstStyle/>
          <a:p>
            <a:r>
              <a:rPr lang="en-GB" sz="4000"/>
              <a:t>What may have caused the shift from EU to non-EU workers?</a:t>
            </a:r>
          </a:p>
        </p:txBody>
      </p:sp>
      <p:sp>
        <p:nvSpPr>
          <p:cNvPr id="3" name="Content Placeholder 2">
            <a:extLst>
              <a:ext uri="{FF2B5EF4-FFF2-40B4-BE49-F238E27FC236}">
                <a16:creationId xmlns:a16="http://schemas.microsoft.com/office/drawing/2014/main" id="{532CD02B-074F-CA28-F0D5-20FEAB643C1E}"/>
              </a:ext>
            </a:extLst>
          </p:cNvPr>
          <p:cNvSpPr>
            <a:spLocks noGrp="1"/>
          </p:cNvSpPr>
          <p:nvPr>
            <p:ph idx="1"/>
          </p:nvPr>
        </p:nvSpPr>
        <p:spPr/>
        <p:txBody>
          <a:bodyPr>
            <a:normAutofit fontScale="85000" lnSpcReduction="10000"/>
          </a:bodyPr>
          <a:lstStyle/>
          <a:p>
            <a:r>
              <a:rPr lang="en-GB" dirty="0"/>
              <a:t>No free movement for EU workers - Skilled Worker visas now required for most</a:t>
            </a:r>
          </a:p>
          <a:p>
            <a:pPr lvl="1"/>
            <a:r>
              <a:rPr lang="en-GB" dirty="0"/>
              <a:t>Excludes many low-wage jobs, especially in hospitality</a:t>
            </a:r>
          </a:p>
          <a:p>
            <a:pPr lvl="1"/>
            <a:r>
              <a:rPr lang="en-GB" dirty="0"/>
              <a:t>Special exceptions exist for e.g. health and care workers</a:t>
            </a:r>
          </a:p>
          <a:p>
            <a:pPr lvl="1"/>
            <a:endParaRPr lang="en-GB" dirty="0"/>
          </a:p>
          <a:p>
            <a:r>
              <a:rPr lang="en-GB" dirty="0"/>
              <a:t>Increase in Non-EU employments unclear</a:t>
            </a:r>
          </a:p>
          <a:p>
            <a:pPr lvl="1"/>
            <a:r>
              <a:rPr lang="en-GB" dirty="0"/>
              <a:t>May be due to people already in the UK beforehand rather than new immigrants</a:t>
            </a:r>
          </a:p>
          <a:p>
            <a:pPr lvl="1"/>
            <a:r>
              <a:rPr lang="en-GB" dirty="0"/>
              <a:t>As EU and non-EU workers both require visas, pool of workers is larger outside EU</a:t>
            </a:r>
          </a:p>
          <a:p>
            <a:endParaRPr lang="en-GB" dirty="0"/>
          </a:p>
          <a:p>
            <a:r>
              <a:rPr lang="en-GB" dirty="0"/>
              <a:t>Other European countries also experienced tight labour markets</a:t>
            </a:r>
          </a:p>
          <a:p>
            <a:endParaRPr lang="en-GB" dirty="0"/>
          </a:p>
          <a:p>
            <a:r>
              <a:rPr lang="en-GB" dirty="0"/>
              <a:t>Coinciding with pandemic emigrations make conclusions difficult</a:t>
            </a:r>
          </a:p>
          <a:p>
            <a:pPr lvl="1"/>
            <a:endParaRPr lang="en-GB" dirty="0"/>
          </a:p>
          <a:p>
            <a:pPr lvl="1"/>
            <a:endParaRPr lang="en-GB" dirty="0"/>
          </a:p>
          <a:p>
            <a:endParaRPr lang="en-GB" dirty="0"/>
          </a:p>
        </p:txBody>
      </p:sp>
      <p:sp>
        <p:nvSpPr>
          <p:cNvPr id="4" name="TextBox 3">
            <a:extLst>
              <a:ext uri="{FF2B5EF4-FFF2-40B4-BE49-F238E27FC236}">
                <a16:creationId xmlns:a16="http://schemas.microsoft.com/office/drawing/2014/main" id="{F007159D-844D-3414-3EBE-7C8D63F8072A}"/>
              </a:ext>
            </a:extLst>
          </p:cNvPr>
          <p:cNvSpPr txBox="1"/>
          <p:nvPr/>
        </p:nvSpPr>
        <p:spPr>
          <a:xfrm>
            <a:off x="360671" y="6334458"/>
            <a:ext cx="9509760" cy="276999"/>
          </a:xfrm>
          <a:prstGeom prst="rect">
            <a:avLst/>
          </a:prstGeom>
          <a:noFill/>
        </p:spPr>
        <p:txBody>
          <a:bodyPr wrap="square" rtlCol="0">
            <a:spAutoFit/>
          </a:bodyPr>
          <a:lstStyle/>
          <a:p>
            <a:r>
              <a:rPr lang="en-GB" sz="1200" b="0" i="0">
                <a:solidFill>
                  <a:srgbClr val="A6A6A6"/>
                </a:solidFill>
                <a:effectLst/>
                <a:latin typeface="Arial" panose="020B0604020202020204" pitchFamily="34" charset="0"/>
                <a:cs typeface="Arial" panose="020B0604020202020204" pitchFamily="34" charset="0"/>
              </a:rPr>
              <a:t>Source: Migration Observato</a:t>
            </a:r>
            <a:r>
              <a:rPr lang="en-GB" sz="1200" b="0" i="0">
                <a:solidFill>
                  <a:schemeClr val="bg1">
                    <a:lumMod val="65000"/>
                  </a:schemeClr>
                </a:solidFill>
                <a:effectLst/>
                <a:latin typeface="Arial" panose="020B0604020202020204" pitchFamily="34" charset="0"/>
                <a:cs typeface="Arial" panose="020B0604020202020204" pitchFamily="34" charset="0"/>
              </a:rPr>
              <a:t>ry, “</a:t>
            </a:r>
            <a:r>
              <a:rPr lang="en-GB" sz="1200" b="0" i="0" u="none" strike="noStrike">
                <a:solidFill>
                  <a:schemeClr val="bg1">
                    <a:lumMod val="65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How is the End of Free Movement Affecting the Low-wage Labour Force in the UK?</a:t>
            </a:r>
            <a:r>
              <a:rPr lang="en-GB" sz="1200" b="0" i="0" u="none" strike="noStrike">
                <a:solidFill>
                  <a:schemeClr val="bg1">
                    <a:lumMod val="65000"/>
                  </a:schemeClr>
                </a:solidFill>
                <a:effectLst/>
                <a:latin typeface="Arial" panose="020B0604020202020204" pitchFamily="34" charset="0"/>
                <a:cs typeface="Arial" panose="020B0604020202020204" pitchFamily="34" charset="0"/>
              </a:rPr>
              <a:t>”</a:t>
            </a:r>
            <a:endParaRPr lang="en-GB" sz="120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18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199E42-CB55-9487-C9F0-B6507D5EA416}"/>
              </a:ext>
            </a:extLst>
          </p:cNvPr>
          <p:cNvSpPr>
            <a:spLocks noGrp="1"/>
          </p:cNvSpPr>
          <p:nvPr>
            <p:ph type="title"/>
          </p:nvPr>
        </p:nvSpPr>
        <p:spPr/>
        <p:txBody>
          <a:bodyPr>
            <a:normAutofit/>
          </a:bodyPr>
          <a:lstStyle/>
          <a:p>
            <a:r>
              <a:rPr lang="en-GB" sz="4000"/>
              <a:t>London’s share of non-UK workforce is 2-4 times higher than UK average</a:t>
            </a:r>
          </a:p>
        </p:txBody>
      </p:sp>
      <p:pic>
        <p:nvPicPr>
          <p:cNvPr id="24" name="Content Placeholder 23" descr="A picture containing text, screenshot, font, number&#10;&#10;Description automatically generated">
            <a:extLst>
              <a:ext uri="{FF2B5EF4-FFF2-40B4-BE49-F238E27FC236}">
                <a16:creationId xmlns:a16="http://schemas.microsoft.com/office/drawing/2014/main" id="{681261F4-5EEF-4957-7D60-EFAA250E64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50723"/>
            <a:ext cx="5181600" cy="3701142"/>
          </a:xfrm>
        </p:spPr>
      </p:pic>
      <p:pic>
        <p:nvPicPr>
          <p:cNvPr id="28" name="Content Placeholder 27" descr="A picture containing text, screenshot, font, number&#10;&#10;Description automatically generated">
            <a:extLst>
              <a:ext uri="{FF2B5EF4-FFF2-40B4-BE49-F238E27FC236}">
                <a16:creationId xmlns:a16="http://schemas.microsoft.com/office/drawing/2014/main" id="{274F679B-49B7-062C-B0BA-513E6F9AAC4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150723"/>
            <a:ext cx="5181600" cy="3701142"/>
          </a:xfrm>
        </p:spPr>
      </p:pic>
      <p:sp>
        <p:nvSpPr>
          <p:cNvPr id="2" name="TextBox 1">
            <a:extLst>
              <a:ext uri="{FF2B5EF4-FFF2-40B4-BE49-F238E27FC236}">
                <a16:creationId xmlns:a16="http://schemas.microsoft.com/office/drawing/2014/main" id="{D55B51CD-7034-0C2F-5172-FE6D7CE35188}"/>
              </a:ext>
            </a:extLst>
          </p:cNvPr>
          <p:cNvSpPr txBox="1"/>
          <p:nvPr/>
        </p:nvSpPr>
        <p:spPr>
          <a:xfrm>
            <a:off x="344245" y="6176963"/>
            <a:ext cx="9509760" cy="461665"/>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a:t>
            </a:r>
            <a:endParaRPr lang="en-GB" sz="1200">
              <a:solidFill>
                <a:schemeClr val="bg2"/>
              </a:solidFill>
            </a:endParaRPr>
          </a:p>
        </p:txBody>
      </p:sp>
    </p:spTree>
    <p:extLst>
      <p:ext uri="{BB962C8B-B14F-4D97-AF65-F5344CB8AC3E}">
        <p14:creationId xmlns:p14="http://schemas.microsoft.com/office/powerpoint/2010/main" val="356959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C04BB40-BBCC-C9CB-6166-05BD47999997}"/>
              </a:ext>
            </a:extLst>
          </p:cNvPr>
          <p:cNvSpPr>
            <a:spLocks noGrp="1"/>
          </p:cNvSpPr>
          <p:nvPr>
            <p:ph type="title"/>
          </p:nvPr>
        </p:nvSpPr>
        <p:spPr/>
        <p:txBody>
          <a:bodyPr>
            <a:normAutofit fontScale="90000"/>
          </a:bodyPr>
          <a:lstStyle/>
          <a:p>
            <a:r>
              <a:rPr lang="en-GB"/>
              <a:t>More than half of employments held by non-UK workers in Hospitality and Administration</a:t>
            </a:r>
          </a:p>
        </p:txBody>
      </p:sp>
      <p:sp>
        <p:nvSpPr>
          <p:cNvPr id="2" name="TextBox 1">
            <a:extLst>
              <a:ext uri="{FF2B5EF4-FFF2-40B4-BE49-F238E27FC236}">
                <a16:creationId xmlns:a16="http://schemas.microsoft.com/office/drawing/2014/main" id="{4BECB46B-013C-B9C4-409E-F6E6044FAC81}"/>
              </a:ext>
            </a:extLst>
          </p:cNvPr>
          <p:cNvSpPr txBox="1"/>
          <p:nvPr/>
        </p:nvSpPr>
        <p:spPr>
          <a:xfrm>
            <a:off x="344245" y="6176963"/>
            <a:ext cx="9509760" cy="461665"/>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a:t>
            </a:r>
            <a:endParaRPr lang="en-GB" sz="1200">
              <a:solidFill>
                <a:schemeClr val="bg2"/>
              </a:solidFill>
            </a:endParaRPr>
          </a:p>
        </p:txBody>
      </p:sp>
      <p:pic>
        <p:nvPicPr>
          <p:cNvPr id="35" name="Content Placeholder 34" descr="A picture containing text, screenshot, font, line&#10;&#10;Description automatically generated">
            <a:extLst>
              <a:ext uri="{FF2B5EF4-FFF2-40B4-BE49-F238E27FC236}">
                <a16:creationId xmlns:a16="http://schemas.microsoft.com/office/drawing/2014/main" id="{9EAF73B9-B019-E611-636C-A557AB64F0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394" y="1825625"/>
            <a:ext cx="10443211" cy="4351338"/>
          </a:xfrm>
        </p:spPr>
      </p:pic>
    </p:spTree>
    <p:extLst>
      <p:ext uri="{BB962C8B-B14F-4D97-AF65-F5344CB8AC3E}">
        <p14:creationId xmlns:p14="http://schemas.microsoft.com/office/powerpoint/2010/main" val="190257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A7B6A2-CA46-A1D9-B50B-8B9EBBD27B5F}"/>
              </a:ext>
            </a:extLst>
          </p:cNvPr>
          <p:cNvSpPr>
            <a:spLocks noGrp="1"/>
          </p:cNvSpPr>
          <p:nvPr>
            <p:ph type="title"/>
          </p:nvPr>
        </p:nvSpPr>
        <p:spPr/>
        <p:txBody>
          <a:bodyPr>
            <a:normAutofit/>
          </a:bodyPr>
          <a:lstStyle/>
          <a:p>
            <a:r>
              <a:rPr lang="en-GB" sz="4000"/>
              <a:t>Hospitality saw huge shifts, while Health has been less impacted</a:t>
            </a:r>
          </a:p>
        </p:txBody>
      </p:sp>
      <p:pic>
        <p:nvPicPr>
          <p:cNvPr id="14" name="Content Placeholder 13" descr="A picture containing text, line, plot, diagram&#10;&#10;Description automatically generated">
            <a:extLst>
              <a:ext uri="{FF2B5EF4-FFF2-40B4-BE49-F238E27FC236}">
                <a16:creationId xmlns:a16="http://schemas.microsoft.com/office/drawing/2014/main" id="{908C2194-85E0-8E52-F54D-C148B5B61BC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50723"/>
            <a:ext cx="5181600" cy="3701142"/>
          </a:xfrm>
        </p:spPr>
      </p:pic>
      <p:sp>
        <p:nvSpPr>
          <p:cNvPr id="21" name="TextBox 20">
            <a:extLst>
              <a:ext uri="{FF2B5EF4-FFF2-40B4-BE49-F238E27FC236}">
                <a16:creationId xmlns:a16="http://schemas.microsoft.com/office/drawing/2014/main" id="{C9028894-70FE-A277-5211-AD3DFDD17C68}"/>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pic>
        <p:nvPicPr>
          <p:cNvPr id="12" name="Content Placeholder 11" descr="A picture containing text, diagram, line, plot&#10;&#10;Description automatically generated">
            <a:extLst>
              <a:ext uri="{FF2B5EF4-FFF2-40B4-BE49-F238E27FC236}">
                <a16:creationId xmlns:a16="http://schemas.microsoft.com/office/drawing/2014/main" id="{6A3BCD70-AB21-0B74-390E-0AA55EBB0C6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150723"/>
            <a:ext cx="5181600" cy="3701142"/>
          </a:xfrm>
        </p:spPr>
      </p:pic>
    </p:spTree>
    <p:extLst>
      <p:ext uri="{BB962C8B-B14F-4D97-AF65-F5344CB8AC3E}">
        <p14:creationId xmlns:p14="http://schemas.microsoft.com/office/powerpoint/2010/main" val="359605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B09083-DFC7-9CB6-4D12-7600518A266B}"/>
              </a:ext>
            </a:extLst>
          </p:cNvPr>
          <p:cNvSpPr>
            <a:spLocks noGrp="1"/>
          </p:cNvSpPr>
          <p:nvPr>
            <p:ph type="title"/>
          </p:nvPr>
        </p:nvSpPr>
        <p:spPr/>
        <p:txBody>
          <a:bodyPr/>
          <a:lstStyle/>
          <a:p>
            <a:r>
              <a:rPr lang="en-GB" dirty="0"/>
              <a:t>Replacement by nationality was not uniform across sectors</a:t>
            </a:r>
          </a:p>
        </p:txBody>
      </p:sp>
      <p:pic>
        <p:nvPicPr>
          <p:cNvPr id="8" name="Content Placeholder 7" descr="A picture containing text, screenshot, diagram, line&#10;&#10;Description automatically generated">
            <a:extLst>
              <a:ext uri="{FF2B5EF4-FFF2-40B4-BE49-F238E27FC236}">
                <a16:creationId xmlns:a16="http://schemas.microsoft.com/office/drawing/2014/main" id="{0AE9EABB-CB08-0F08-02DE-250C715E49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9439" y="1825625"/>
            <a:ext cx="10153122" cy="4351338"/>
          </a:xfrm>
        </p:spPr>
      </p:pic>
      <p:sp>
        <p:nvSpPr>
          <p:cNvPr id="9" name="TextBox 8">
            <a:extLst>
              <a:ext uri="{FF2B5EF4-FFF2-40B4-BE49-F238E27FC236}">
                <a16:creationId xmlns:a16="http://schemas.microsoft.com/office/drawing/2014/main" id="{0A12673F-0F84-57B3-CBFA-2D232A8722D8}"/>
              </a:ext>
            </a:extLst>
          </p:cNvPr>
          <p:cNvSpPr txBox="1"/>
          <p:nvPr/>
        </p:nvSpPr>
        <p:spPr>
          <a:xfrm>
            <a:off x="344245" y="6176963"/>
            <a:ext cx="9509760" cy="461665"/>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Top ten sectors by employee count, ranked by overall increase in employees.</a:t>
            </a:r>
            <a:endParaRPr lang="en-GB" sz="1200" dirty="0">
              <a:solidFill>
                <a:schemeClr val="bg2"/>
              </a:solidFill>
            </a:endParaRPr>
          </a:p>
        </p:txBody>
      </p:sp>
    </p:spTree>
    <p:extLst>
      <p:ext uri="{BB962C8B-B14F-4D97-AF65-F5344CB8AC3E}">
        <p14:creationId xmlns:p14="http://schemas.microsoft.com/office/powerpoint/2010/main" val="1554372116"/>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6" ma:contentTypeDescription="Create a new document." ma:contentTypeScope="" ma:versionID="58db4c0cb4a6c8574584e2b7e3b481f7">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7f205f5aa0458c3a5f4d8c0367cd4bd4"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Props1.xml><?xml version="1.0" encoding="utf-8"?>
<ds:datastoreItem xmlns:ds="http://schemas.openxmlformats.org/officeDocument/2006/customXml" ds:itemID="{C1874D42-4E31-47AE-BF8E-4E1D8E81CB66}">
  <ds:schemaRefs>
    <ds:schemaRef ds:uri="http://schemas.microsoft.com/sharepoint/v3/contenttype/forms"/>
  </ds:schemaRefs>
</ds:datastoreItem>
</file>

<file path=customXml/itemProps2.xml><?xml version="1.0" encoding="utf-8"?>
<ds:datastoreItem xmlns:ds="http://schemas.openxmlformats.org/officeDocument/2006/customXml" ds:itemID="{D4C65958-0125-44BB-A6D7-2236C602D6B4}">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C6A0E9-80BA-4382-90D7-4D8E2CD83BA1}">
  <ds:schemaRefs>
    <ds:schemaRef ds:uri="7fc9ebc1-6786-4aad-aee1-fdcde6e01ff9"/>
    <ds:schemaRef ds:uri="fd7425d0-09b7-49b7-b351-1ad2162dc0d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GLA Theme light</Template>
  <TotalTime>0</TotalTime>
  <Words>2123</Words>
  <Application>Microsoft Office PowerPoint</Application>
  <PresentationFormat>Widescreen</PresentationFormat>
  <Paragraphs>94</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GLA Theme light</vt:lpstr>
      <vt:lpstr>London’s changing workforce   Employee jobs by nationality </vt:lpstr>
      <vt:lpstr>Introduction</vt:lpstr>
      <vt:lpstr>Non-EU workers lifted London’s labour market as number of EU workers decreased</vt:lpstr>
      <vt:lpstr>Non-EU workers tend to have more employments than other nationalities</vt:lpstr>
      <vt:lpstr>What may have caused the shift from EU to non-EU workers?</vt:lpstr>
      <vt:lpstr>London’s share of non-UK workforce is 2-4 times higher than UK average</vt:lpstr>
      <vt:lpstr>More than half of employments held by non-UK workers in Hospitality and Administration</vt:lpstr>
      <vt:lpstr>Hospitality saw huge shifts, while Health has been less impacted</vt:lpstr>
      <vt:lpstr>Replacement by nationality was not uniform across sectors</vt:lpstr>
      <vt:lpstr>Thank you</vt:lpstr>
      <vt:lpstr>Additional charts</vt:lpstr>
      <vt:lpstr>Number of employments, overall UK and non-UK</vt:lpstr>
      <vt:lpstr>Share by nationality in London, by industry</vt:lpstr>
      <vt:lpstr>Share of nationality group within London, time trend</vt:lpstr>
      <vt:lpstr>Change in all industries since Dec 2019, percentages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Payrolled employments by nationality</dc:title>
  <dc:creator>Ammar Ljubijankic</dc:creator>
  <cp:lastModifiedBy>Ammar Ljubijankic</cp:lastModifiedBy>
  <cp:revision>1</cp:revision>
  <dcterms:created xsi:type="dcterms:W3CDTF">2023-04-21T11:37:44Z</dcterms:created>
  <dcterms:modified xsi:type="dcterms:W3CDTF">2023-05-19T12:59:57Z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