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omments/modernComment_101_674DB141.xml" ContentType="application/vnd.ms-powerpoint.comments+xml"/>
  <Override PartName="/ppt/notesSlides/notesSlide1.xml" ContentType="application/vnd.openxmlformats-officedocument.presentationml.notesSlide+xml"/>
  <Override PartName="/ppt/comments/modernComment_102_F1E2B309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12FB27-1B4C-E44B-C091-7573519CE921}" name="Ammar Ljubijankic" initials="AL" userId="Ammar Ljubijanki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8BE98-19B5-45BC-9736-94050ED36038}" v="11" dt="2023-04-21T13:52:00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2" autoAdjust="0"/>
  </p:normalViewPr>
  <p:slideViewPr>
    <p:cSldViewPr snapToGrid="0">
      <p:cViewPr varScale="1">
        <p:scale>
          <a:sx n="89" d="100"/>
          <a:sy n="89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Ljubijankic" userId="a00b5204-d72f-418c-8b5e-7555aa3641ec" providerId="ADAL" clId="{0D28BE98-19B5-45BC-9736-94050ED36038}"/>
    <pc:docChg chg="undo custSel addSld modSld">
      <pc:chgData name="Ammar Ljubijankic" userId="a00b5204-d72f-418c-8b5e-7555aa3641ec" providerId="ADAL" clId="{0D28BE98-19B5-45BC-9736-94050ED36038}" dt="2023-04-21T13:52:01.171" v="852" actId="962"/>
      <pc:docMkLst>
        <pc:docMk/>
      </pc:docMkLst>
      <pc:sldChg chg="modSp new mod">
        <pc:chgData name="Ammar Ljubijankic" userId="a00b5204-d72f-418c-8b5e-7555aa3641ec" providerId="ADAL" clId="{0D28BE98-19B5-45BC-9736-94050ED36038}" dt="2023-04-21T11:38:11.606" v="76" actId="20577"/>
        <pc:sldMkLst>
          <pc:docMk/>
          <pc:sldMk cId="617006711" sldId="256"/>
        </pc:sldMkLst>
        <pc:spChg chg="mod">
          <ac:chgData name="Ammar Ljubijankic" userId="a00b5204-d72f-418c-8b5e-7555aa3641ec" providerId="ADAL" clId="{0D28BE98-19B5-45BC-9736-94050ED36038}" dt="2023-04-21T11:38:02.015" v="37" actId="20577"/>
          <ac:spMkLst>
            <pc:docMk/>
            <pc:sldMk cId="617006711" sldId="256"/>
            <ac:spMk id="2" creationId="{054CC546-32E2-8887-CC9F-5D40A08A3208}"/>
          </ac:spMkLst>
        </pc:spChg>
        <pc:spChg chg="mod">
          <ac:chgData name="Ammar Ljubijankic" userId="a00b5204-d72f-418c-8b5e-7555aa3641ec" providerId="ADAL" clId="{0D28BE98-19B5-45BC-9736-94050ED36038}" dt="2023-04-21T11:38:11.606" v="76" actId="20577"/>
          <ac:spMkLst>
            <pc:docMk/>
            <pc:sldMk cId="617006711" sldId="256"/>
            <ac:spMk id="3" creationId="{A3386D70-0A62-0E46-64DE-417B79E2DBF5}"/>
          </ac:spMkLst>
        </pc:spChg>
      </pc:sldChg>
      <pc:sldChg chg="addSp delSp modSp new mod addCm">
        <pc:chgData name="Ammar Ljubijankic" userId="a00b5204-d72f-418c-8b5e-7555aa3641ec" providerId="ADAL" clId="{0D28BE98-19B5-45BC-9736-94050ED36038}" dt="2023-04-21T11:57:33.214" v="743"/>
        <pc:sldMkLst>
          <pc:docMk/>
          <pc:sldMk cId="1733144897" sldId="257"/>
        </pc:sldMkLst>
        <pc:spChg chg="mod">
          <ac:chgData name="Ammar Ljubijankic" userId="a00b5204-d72f-418c-8b5e-7555aa3641ec" providerId="ADAL" clId="{0D28BE98-19B5-45BC-9736-94050ED36038}" dt="2023-04-21T11:39:15.833" v="151" actId="20577"/>
          <ac:spMkLst>
            <pc:docMk/>
            <pc:sldMk cId="1733144897" sldId="257"/>
            <ac:spMk id="2" creationId="{F14751EF-5B6C-F438-2E5D-1DCAD666F908}"/>
          </ac:spMkLst>
        </pc:spChg>
        <pc:spChg chg="del">
          <ac:chgData name="Ammar Ljubijankic" userId="a00b5204-d72f-418c-8b5e-7555aa3641ec" providerId="ADAL" clId="{0D28BE98-19B5-45BC-9736-94050ED36038}" dt="2023-04-21T11:39:33.759" v="152"/>
          <ac:spMkLst>
            <pc:docMk/>
            <pc:sldMk cId="1733144897" sldId="257"/>
            <ac:spMk id="3" creationId="{4ACE7E6A-16A7-9A3E-29B1-ED663FB2055C}"/>
          </ac:spMkLst>
        </pc:spChg>
        <pc:spChg chg="add mod">
          <ac:chgData name="Ammar Ljubijankic" userId="a00b5204-d72f-418c-8b5e-7555aa3641ec" providerId="ADAL" clId="{0D28BE98-19B5-45BC-9736-94050ED36038}" dt="2023-04-21T11:57:33.214" v="743"/>
          <ac:spMkLst>
            <pc:docMk/>
            <pc:sldMk cId="1733144897" sldId="257"/>
            <ac:spMk id="6" creationId="{43AE0970-01DC-07D6-CF36-A46519101BB0}"/>
          </ac:spMkLst>
        </pc:spChg>
        <pc:picChg chg="add mod">
          <ac:chgData name="Ammar Ljubijankic" userId="a00b5204-d72f-418c-8b5e-7555aa3641ec" providerId="ADAL" clId="{0D28BE98-19B5-45BC-9736-94050ED36038}" dt="2023-04-21T11:39:34.435" v="154" actId="962"/>
          <ac:picMkLst>
            <pc:docMk/>
            <pc:sldMk cId="1733144897" sldId="257"/>
            <ac:picMk id="5" creationId="{AEE50C14-8FE3-37D0-B04C-0A5F98168DFB}"/>
          </ac:picMkLst>
        </pc:picChg>
      </pc:sldChg>
      <pc:sldChg chg="addSp delSp modSp new mod addCm modCm modNotesTx">
        <pc:chgData name="Ammar Ljubijankic" userId="a00b5204-d72f-418c-8b5e-7555aa3641ec" providerId="ADAL" clId="{0D28BE98-19B5-45BC-9736-94050ED36038}" dt="2023-04-21T11:49:34.096" v="410" actId="20577"/>
        <pc:sldMkLst>
          <pc:docMk/>
          <pc:sldMk cId="4058166025" sldId="258"/>
        </pc:sldMkLst>
        <pc:spChg chg="mod">
          <ac:chgData name="Ammar Ljubijankic" userId="a00b5204-d72f-418c-8b5e-7555aa3641ec" providerId="ADAL" clId="{0D28BE98-19B5-45BC-9736-94050ED36038}" dt="2023-04-21T11:40:05.559" v="210" actId="20577"/>
          <ac:spMkLst>
            <pc:docMk/>
            <pc:sldMk cId="4058166025" sldId="258"/>
            <ac:spMk id="2" creationId="{9979AE89-B42A-C694-E708-948F011E4164}"/>
          </ac:spMkLst>
        </pc:spChg>
        <pc:spChg chg="del">
          <ac:chgData name="Ammar Ljubijankic" userId="a00b5204-d72f-418c-8b5e-7555aa3641ec" providerId="ADAL" clId="{0D28BE98-19B5-45BC-9736-94050ED36038}" dt="2023-04-21T11:48:43.801" v="214"/>
          <ac:spMkLst>
            <pc:docMk/>
            <pc:sldMk cId="4058166025" sldId="258"/>
            <ac:spMk id="3" creationId="{69638533-2B56-313E-2033-0AABC301596D}"/>
          </ac:spMkLst>
        </pc:spChg>
        <pc:graphicFrameChg chg="add mod">
          <ac:chgData name="Ammar Ljubijankic" userId="a00b5204-d72f-418c-8b5e-7555aa3641ec" providerId="ADAL" clId="{0D28BE98-19B5-45BC-9736-94050ED36038}" dt="2023-04-21T11:48:43.801" v="214"/>
          <ac:graphicFrameMkLst>
            <pc:docMk/>
            <pc:sldMk cId="4058166025" sldId="258"/>
            <ac:graphicFrameMk id="4" creationId="{1DDC414A-C9B7-4C89-B935-9806525CD21A}"/>
          </ac:graphicFrameMkLst>
        </pc:graphicFrameChg>
      </pc:sldChg>
      <pc:sldChg chg="addSp delSp modSp new mod modClrScheme chgLayout modNotesTx">
        <pc:chgData name="Ammar Ljubijankic" userId="a00b5204-d72f-418c-8b5e-7555aa3641ec" providerId="ADAL" clId="{0D28BE98-19B5-45BC-9736-94050ED36038}" dt="2023-04-21T11:56:11.128" v="717" actId="20577"/>
        <pc:sldMkLst>
          <pc:docMk/>
          <pc:sldMk cId="3569594934" sldId="259"/>
        </pc:sldMkLst>
        <pc:spChg chg="del mod ord">
          <ac:chgData name="Ammar Ljubijankic" userId="a00b5204-d72f-418c-8b5e-7555aa3641ec" providerId="ADAL" clId="{0D28BE98-19B5-45BC-9736-94050ED36038}" dt="2023-04-21T11:50:31.434" v="412" actId="700"/>
          <ac:spMkLst>
            <pc:docMk/>
            <pc:sldMk cId="3569594934" sldId="259"/>
            <ac:spMk id="2" creationId="{C0676C7B-A816-6EA6-1643-03DCB1EDF480}"/>
          </ac:spMkLst>
        </pc:spChg>
        <pc:spChg chg="del mod ord">
          <ac:chgData name="Ammar Ljubijankic" userId="a00b5204-d72f-418c-8b5e-7555aa3641ec" providerId="ADAL" clId="{0D28BE98-19B5-45BC-9736-94050ED36038}" dt="2023-04-21T11:50:31.434" v="412" actId="700"/>
          <ac:spMkLst>
            <pc:docMk/>
            <pc:sldMk cId="3569594934" sldId="259"/>
            <ac:spMk id="3" creationId="{AC324855-B46A-3B1B-1367-5F2BA76D3514}"/>
          </ac:spMkLst>
        </pc:spChg>
        <pc:spChg chg="add mod ord">
          <ac:chgData name="Ammar Ljubijankic" userId="a00b5204-d72f-418c-8b5e-7555aa3641ec" providerId="ADAL" clId="{0D28BE98-19B5-45BC-9736-94050ED36038}" dt="2023-04-21T11:55:16.136" v="671" actId="20577"/>
          <ac:spMkLst>
            <pc:docMk/>
            <pc:sldMk cId="3569594934" sldId="259"/>
            <ac:spMk id="4" creationId="{EB199E42-CB55-9487-C9F0-B6507D5EA416}"/>
          </ac:spMkLst>
        </pc:spChg>
        <pc:spChg chg="add del mod ord">
          <ac:chgData name="Ammar Ljubijankic" userId="a00b5204-d72f-418c-8b5e-7555aa3641ec" providerId="ADAL" clId="{0D28BE98-19B5-45BC-9736-94050ED36038}" dt="2023-04-21T11:52:25.565" v="413"/>
          <ac:spMkLst>
            <pc:docMk/>
            <pc:sldMk cId="3569594934" sldId="259"/>
            <ac:spMk id="5" creationId="{A373A4BD-DBA0-E42D-9EE6-5BBCF1646F59}"/>
          </ac:spMkLst>
        </pc:spChg>
        <pc:spChg chg="add del mod ord">
          <ac:chgData name="Ammar Ljubijankic" userId="a00b5204-d72f-418c-8b5e-7555aa3641ec" providerId="ADAL" clId="{0D28BE98-19B5-45BC-9736-94050ED36038}" dt="2023-04-21T11:52:32.324" v="414"/>
          <ac:spMkLst>
            <pc:docMk/>
            <pc:sldMk cId="3569594934" sldId="259"/>
            <ac:spMk id="6" creationId="{9F3478C2-08A0-7694-EAE2-4AACCE195859}"/>
          </ac:spMkLst>
        </pc:spChg>
        <pc:picChg chg="add mod">
          <ac:chgData name="Ammar Ljubijankic" userId="a00b5204-d72f-418c-8b5e-7555aa3641ec" providerId="ADAL" clId="{0D28BE98-19B5-45BC-9736-94050ED36038}" dt="2023-04-21T11:52:36.993" v="417" actId="27614"/>
          <ac:picMkLst>
            <pc:docMk/>
            <pc:sldMk cId="3569594934" sldId="259"/>
            <ac:picMk id="8" creationId="{EA11839A-0CFE-E0DD-C46C-24FDAF0AE5EF}"/>
          </ac:picMkLst>
        </pc:picChg>
        <pc:picChg chg="add mod">
          <ac:chgData name="Ammar Ljubijankic" userId="a00b5204-d72f-418c-8b5e-7555aa3641ec" providerId="ADAL" clId="{0D28BE98-19B5-45BC-9736-94050ED36038}" dt="2023-04-21T11:52:36.991" v="415" actId="27614"/>
          <ac:picMkLst>
            <pc:docMk/>
            <pc:sldMk cId="3569594934" sldId="259"/>
            <ac:picMk id="10" creationId="{E789F7C0-1274-38FA-B25D-FF3BFF2B96F8}"/>
          </ac:picMkLst>
        </pc:picChg>
      </pc:sldChg>
      <pc:sldChg chg="modSp new mod">
        <pc:chgData name="Ammar Ljubijankic" userId="a00b5204-d72f-418c-8b5e-7555aa3641ec" providerId="ADAL" clId="{0D28BE98-19B5-45BC-9736-94050ED36038}" dt="2023-04-21T13:47:47.692" v="836" actId="20577"/>
        <pc:sldMkLst>
          <pc:docMk/>
          <pc:sldMk cId="1918475658" sldId="260"/>
        </pc:sldMkLst>
        <pc:spChg chg="mod">
          <ac:chgData name="Ammar Ljubijankic" userId="a00b5204-d72f-418c-8b5e-7555aa3641ec" providerId="ADAL" clId="{0D28BE98-19B5-45BC-9736-94050ED36038}" dt="2023-04-21T13:47:37.628" v="785" actId="20577"/>
          <ac:spMkLst>
            <pc:docMk/>
            <pc:sldMk cId="1918475658" sldId="260"/>
            <ac:spMk id="2" creationId="{229359B5-BF8D-3C89-EDB8-7F4C23F59663}"/>
          </ac:spMkLst>
        </pc:spChg>
        <pc:spChg chg="mod">
          <ac:chgData name="Ammar Ljubijankic" userId="a00b5204-d72f-418c-8b5e-7555aa3641ec" providerId="ADAL" clId="{0D28BE98-19B5-45BC-9736-94050ED36038}" dt="2023-04-21T13:47:47.692" v="836" actId="20577"/>
          <ac:spMkLst>
            <pc:docMk/>
            <pc:sldMk cId="1918475658" sldId="260"/>
            <ac:spMk id="3" creationId="{FF549785-59E3-2ED7-E37E-D6DB62CEC116}"/>
          </ac:spMkLst>
        </pc:spChg>
      </pc:sldChg>
      <pc:sldChg chg="addSp delSp modSp new mod modClrScheme chgLayout">
        <pc:chgData name="Ammar Ljubijankic" userId="a00b5204-d72f-418c-8b5e-7555aa3641ec" providerId="ADAL" clId="{0D28BE98-19B5-45BC-9736-94050ED36038}" dt="2023-04-21T13:52:01.171" v="852" actId="962"/>
        <pc:sldMkLst>
          <pc:docMk/>
          <pc:sldMk cId="1902579844" sldId="261"/>
        </pc:sldMkLst>
        <pc:spChg chg="del mod ord">
          <ac:chgData name="Ammar Ljubijankic" userId="a00b5204-d72f-418c-8b5e-7555aa3641ec" providerId="ADAL" clId="{0D28BE98-19B5-45BC-9736-94050ED36038}" dt="2023-04-21T13:51:06.584" v="843" actId="700"/>
          <ac:spMkLst>
            <pc:docMk/>
            <pc:sldMk cId="1902579844" sldId="261"/>
            <ac:spMk id="2" creationId="{171D0770-20DE-8A8B-D894-4C3F89ADA347}"/>
          </ac:spMkLst>
        </pc:spChg>
        <pc:spChg chg="del mod ord">
          <ac:chgData name="Ammar Ljubijankic" userId="a00b5204-d72f-418c-8b5e-7555aa3641ec" providerId="ADAL" clId="{0D28BE98-19B5-45BC-9736-94050ED36038}" dt="2023-04-21T13:51:06.584" v="843" actId="700"/>
          <ac:spMkLst>
            <pc:docMk/>
            <pc:sldMk cId="1902579844" sldId="261"/>
            <ac:spMk id="3" creationId="{AA9B5089-AEEB-FCA9-90D3-DCBE7EE6BCD0}"/>
          </ac:spMkLst>
        </pc:spChg>
        <pc:spChg chg="add del">
          <ac:chgData name="Ammar Ljubijankic" userId="a00b5204-d72f-418c-8b5e-7555aa3641ec" providerId="ADAL" clId="{0D28BE98-19B5-45BC-9736-94050ED36038}" dt="2023-04-21T13:51:06.584" v="843" actId="700"/>
          <ac:spMkLst>
            <pc:docMk/>
            <pc:sldMk cId="1902579844" sldId="261"/>
            <ac:spMk id="4" creationId="{23C9D417-CE90-6888-E11F-711EAAB57C13}"/>
          </ac:spMkLst>
        </pc:spChg>
        <pc:spChg chg="add del mod ord">
          <ac:chgData name="Ammar Ljubijankic" userId="a00b5204-d72f-418c-8b5e-7555aa3641ec" providerId="ADAL" clId="{0D28BE98-19B5-45BC-9736-94050ED36038}" dt="2023-04-21T13:51:26.341" v="844" actId="700"/>
          <ac:spMkLst>
            <pc:docMk/>
            <pc:sldMk cId="1902579844" sldId="261"/>
            <ac:spMk id="7" creationId="{B8C5A6FE-34DE-6A8B-0FA4-90158CF232B7}"/>
          </ac:spMkLst>
        </pc:spChg>
        <pc:spChg chg="add del mod ord">
          <ac:chgData name="Ammar Ljubijankic" userId="a00b5204-d72f-418c-8b5e-7555aa3641ec" providerId="ADAL" clId="{0D28BE98-19B5-45BC-9736-94050ED36038}" dt="2023-04-21T13:51:26.341" v="844" actId="700"/>
          <ac:spMkLst>
            <pc:docMk/>
            <pc:sldMk cId="1902579844" sldId="261"/>
            <ac:spMk id="8" creationId="{9B063181-853D-546A-99AA-411008413F09}"/>
          </ac:spMkLst>
        </pc:spChg>
        <pc:spChg chg="add del mod ord">
          <ac:chgData name="Ammar Ljubijankic" userId="a00b5204-d72f-418c-8b5e-7555aa3641ec" providerId="ADAL" clId="{0D28BE98-19B5-45BC-9736-94050ED36038}" dt="2023-04-21T13:51:59.993" v="849" actId="700"/>
          <ac:spMkLst>
            <pc:docMk/>
            <pc:sldMk cId="1902579844" sldId="261"/>
            <ac:spMk id="9" creationId="{84F6D404-CE5B-98CB-228C-A837484F21AE}"/>
          </ac:spMkLst>
        </pc:spChg>
        <pc:spChg chg="add del mod ord">
          <ac:chgData name="Ammar Ljubijankic" userId="a00b5204-d72f-418c-8b5e-7555aa3641ec" providerId="ADAL" clId="{0D28BE98-19B5-45BC-9736-94050ED36038}" dt="2023-04-21T13:51:32.629" v="845"/>
          <ac:spMkLst>
            <pc:docMk/>
            <pc:sldMk cId="1902579844" sldId="261"/>
            <ac:spMk id="10" creationId="{2D706B9B-B167-6F25-0816-E709C194D677}"/>
          </ac:spMkLst>
        </pc:spChg>
        <pc:spChg chg="add mod ord">
          <ac:chgData name="Ammar Ljubijankic" userId="a00b5204-d72f-418c-8b5e-7555aa3641ec" providerId="ADAL" clId="{0D28BE98-19B5-45BC-9736-94050ED36038}" dt="2023-04-21T13:51:59.993" v="849" actId="700"/>
          <ac:spMkLst>
            <pc:docMk/>
            <pc:sldMk cId="1902579844" sldId="261"/>
            <ac:spMk id="13" creationId="{EC04BB40-BBCC-C9CB-6166-05BD47999997}"/>
          </ac:spMkLst>
        </pc:spChg>
        <pc:spChg chg="add del mod ord">
          <ac:chgData name="Ammar Ljubijankic" userId="a00b5204-d72f-418c-8b5e-7555aa3641ec" providerId="ADAL" clId="{0D28BE98-19B5-45BC-9736-94050ED36038}" dt="2023-04-21T13:52:00.781" v="850"/>
          <ac:spMkLst>
            <pc:docMk/>
            <pc:sldMk cId="1902579844" sldId="261"/>
            <ac:spMk id="14" creationId="{300D7939-AE80-90A4-1314-012C73424F12}"/>
          </ac:spMkLst>
        </pc:spChg>
        <pc:picChg chg="add del mod">
          <ac:chgData name="Ammar Ljubijankic" userId="a00b5204-d72f-418c-8b5e-7555aa3641ec" providerId="ADAL" clId="{0D28BE98-19B5-45BC-9736-94050ED36038}" dt="2023-04-21T13:50:30.942" v="842"/>
          <ac:picMkLst>
            <pc:docMk/>
            <pc:sldMk cId="1902579844" sldId="261"/>
            <ac:picMk id="6" creationId="{7528D0DA-3C7D-FE4B-7202-77D57F73CC42}"/>
          </ac:picMkLst>
        </pc:picChg>
        <pc:picChg chg="add mod ord">
          <ac:chgData name="Ammar Ljubijankic" userId="a00b5204-d72f-418c-8b5e-7555aa3641ec" providerId="ADAL" clId="{0D28BE98-19B5-45BC-9736-94050ED36038}" dt="2023-04-21T13:51:59.993" v="849" actId="700"/>
          <ac:picMkLst>
            <pc:docMk/>
            <pc:sldMk cId="1902579844" sldId="261"/>
            <ac:picMk id="12" creationId="{D44D4D46-8256-2322-DAD8-C1E14C92191F}"/>
          </ac:picMkLst>
        </pc:picChg>
        <pc:picChg chg="add mod">
          <ac:chgData name="Ammar Ljubijankic" userId="a00b5204-d72f-418c-8b5e-7555aa3641ec" providerId="ADAL" clId="{0D28BE98-19B5-45BC-9736-94050ED36038}" dt="2023-04-21T13:52:01.171" v="852" actId="962"/>
          <ac:picMkLst>
            <pc:docMk/>
            <pc:sldMk cId="1902579844" sldId="261"/>
            <ac:picMk id="16" creationId="{9B0EE99B-0A31-4141-8B80-A8E06601F2CA}"/>
          </ac:picMkLst>
        </pc:picChg>
      </pc:sldChg>
      <pc:sldChg chg="new">
        <pc:chgData name="Ammar Ljubijankic" userId="a00b5204-d72f-418c-8b5e-7555aa3641ec" providerId="ADAL" clId="{0D28BE98-19B5-45BC-9736-94050ED36038}" dt="2023-04-21T13:51:39.469" v="848" actId="680"/>
        <pc:sldMkLst>
          <pc:docMk/>
          <pc:sldMk cId="3201606003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reaterlondonauthority.sharepoint.com/sites/S_IU_GLAEconomics/Shared%20Documents/General/Micro/Labour%20Market/Ad%20hoc%20work/02.%20PAYE%20empl%20by%20nat/INPUT/nuts1bynationalitynsaandsamar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London Ratio of RTI employments to employees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 NSA (2)'!$J$7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'Chart NSA (2)'!$A$8:$A$109</c:f>
              <c:strCache>
                <c:ptCount val="102"/>
                <c:pt idx="0">
                  <c:v>July 2014</c:v>
                </c:pt>
                <c:pt idx="1">
                  <c:v>August 2014</c:v>
                </c:pt>
                <c:pt idx="2">
                  <c:v>September 2014</c:v>
                </c:pt>
                <c:pt idx="3">
                  <c:v>October 2014</c:v>
                </c:pt>
                <c:pt idx="4">
                  <c:v>November 2014</c:v>
                </c:pt>
                <c:pt idx="5">
                  <c:v>December 2014</c:v>
                </c:pt>
                <c:pt idx="6">
                  <c:v>January 2015</c:v>
                </c:pt>
                <c:pt idx="7">
                  <c:v>February 2015</c:v>
                </c:pt>
                <c:pt idx="8">
                  <c:v>March 2015</c:v>
                </c:pt>
                <c:pt idx="9">
                  <c:v>April 2015</c:v>
                </c:pt>
                <c:pt idx="10">
                  <c:v>May 2015</c:v>
                </c:pt>
                <c:pt idx="11">
                  <c:v>June 2015</c:v>
                </c:pt>
                <c:pt idx="12">
                  <c:v>July 2015</c:v>
                </c:pt>
                <c:pt idx="13">
                  <c:v>August 2015</c:v>
                </c:pt>
                <c:pt idx="14">
                  <c:v>September 2015</c:v>
                </c:pt>
                <c:pt idx="15">
                  <c:v>October 2015</c:v>
                </c:pt>
                <c:pt idx="16">
                  <c:v>November 2015</c:v>
                </c:pt>
                <c:pt idx="17">
                  <c:v>December 2015</c:v>
                </c:pt>
                <c:pt idx="18">
                  <c:v>January 2016</c:v>
                </c:pt>
                <c:pt idx="19">
                  <c:v>February 2016</c:v>
                </c:pt>
                <c:pt idx="20">
                  <c:v>March 2016</c:v>
                </c:pt>
                <c:pt idx="21">
                  <c:v>April 2016</c:v>
                </c:pt>
                <c:pt idx="22">
                  <c:v>May 2016</c:v>
                </c:pt>
                <c:pt idx="23">
                  <c:v>June 2016</c:v>
                </c:pt>
                <c:pt idx="24">
                  <c:v>July 2016</c:v>
                </c:pt>
                <c:pt idx="25">
                  <c:v>August 2016</c:v>
                </c:pt>
                <c:pt idx="26">
                  <c:v>September 2016</c:v>
                </c:pt>
                <c:pt idx="27">
                  <c:v>October 2016</c:v>
                </c:pt>
                <c:pt idx="28">
                  <c:v>November 2016</c:v>
                </c:pt>
                <c:pt idx="29">
                  <c:v>December 2016</c:v>
                </c:pt>
                <c:pt idx="30">
                  <c:v>January 2017</c:v>
                </c:pt>
                <c:pt idx="31">
                  <c:v>February 2017</c:v>
                </c:pt>
                <c:pt idx="32">
                  <c:v>March 2017</c:v>
                </c:pt>
                <c:pt idx="33">
                  <c:v>April 2017</c:v>
                </c:pt>
                <c:pt idx="34">
                  <c:v>May 2017</c:v>
                </c:pt>
                <c:pt idx="35">
                  <c:v>June 2017</c:v>
                </c:pt>
                <c:pt idx="36">
                  <c:v>July 2017</c:v>
                </c:pt>
                <c:pt idx="37">
                  <c:v>August 2017</c:v>
                </c:pt>
                <c:pt idx="38">
                  <c:v>September 2017</c:v>
                </c:pt>
                <c:pt idx="39">
                  <c:v>October 2017</c:v>
                </c:pt>
                <c:pt idx="40">
                  <c:v>November 2017</c:v>
                </c:pt>
                <c:pt idx="41">
                  <c:v>December 2017</c:v>
                </c:pt>
                <c:pt idx="42">
                  <c:v>January 2018</c:v>
                </c:pt>
                <c:pt idx="43">
                  <c:v>February 2018</c:v>
                </c:pt>
                <c:pt idx="44">
                  <c:v>March 2018</c:v>
                </c:pt>
                <c:pt idx="45">
                  <c:v>April 2018</c:v>
                </c:pt>
                <c:pt idx="46">
                  <c:v>May 2018</c:v>
                </c:pt>
                <c:pt idx="47">
                  <c:v>June 2018</c:v>
                </c:pt>
                <c:pt idx="48">
                  <c:v>July 2018</c:v>
                </c:pt>
                <c:pt idx="49">
                  <c:v>August 2018</c:v>
                </c:pt>
                <c:pt idx="50">
                  <c:v>September 2018</c:v>
                </c:pt>
                <c:pt idx="51">
                  <c:v>October 2018</c:v>
                </c:pt>
                <c:pt idx="52">
                  <c:v>November 2018</c:v>
                </c:pt>
                <c:pt idx="53">
                  <c:v>December 2018</c:v>
                </c:pt>
                <c:pt idx="54">
                  <c:v>January 2019</c:v>
                </c:pt>
                <c:pt idx="55">
                  <c:v>February 2019</c:v>
                </c:pt>
                <c:pt idx="56">
                  <c:v>March 2019</c:v>
                </c:pt>
                <c:pt idx="57">
                  <c:v>April 2019</c:v>
                </c:pt>
                <c:pt idx="58">
                  <c:v>May 2019</c:v>
                </c:pt>
                <c:pt idx="59">
                  <c:v>June 2019</c:v>
                </c:pt>
                <c:pt idx="60">
                  <c:v>July 2019</c:v>
                </c:pt>
                <c:pt idx="61">
                  <c:v>August 2019</c:v>
                </c:pt>
                <c:pt idx="62">
                  <c:v>September 2019</c:v>
                </c:pt>
                <c:pt idx="63">
                  <c:v>October 2019</c:v>
                </c:pt>
                <c:pt idx="64">
                  <c:v>November 2019</c:v>
                </c:pt>
                <c:pt idx="65">
                  <c:v>December 2019</c:v>
                </c:pt>
                <c:pt idx="66">
                  <c:v>January 2020</c:v>
                </c:pt>
                <c:pt idx="67">
                  <c:v>February 2020</c:v>
                </c:pt>
                <c:pt idx="68">
                  <c:v>March 2020</c:v>
                </c:pt>
                <c:pt idx="69">
                  <c:v>April 2020</c:v>
                </c:pt>
                <c:pt idx="70">
                  <c:v>May 2020</c:v>
                </c:pt>
                <c:pt idx="71">
                  <c:v>June 2020</c:v>
                </c:pt>
                <c:pt idx="72">
                  <c:v>July 2020</c:v>
                </c:pt>
                <c:pt idx="73">
                  <c:v>August 2020</c:v>
                </c:pt>
                <c:pt idx="74">
                  <c:v>September 2020</c:v>
                </c:pt>
                <c:pt idx="75">
                  <c:v>October 2020</c:v>
                </c:pt>
                <c:pt idx="76">
                  <c:v>November 2020</c:v>
                </c:pt>
                <c:pt idx="77">
                  <c:v>December 2020</c:v>
                </c:pt>
                <c:pt idx="78">
                  <c:v>January 2021</c:v>
                </c:pt>
                <c:pt idx="79">
                  <c:v>February 2021</c:v>
                </c:pt>
                <c:pt idx="80">
                  <c:v>March 2021</c:v>
                </c:pt>
                <c:pt idx="81">
                  <c:v>April 2021</c:v>
                </c:pt>
                <c:pt idx="82">
                  <c:v>May 2021</c:v>
                </c:pt>
                <c:pt idx="83">
                  <c:v>June 2021</c:v>
                </c:pt>
                <c:pt idx="84">
                  <c:v>July 2021</c:v>
                </c:pt>
                <c:pt idx="85">
                  <c:v>August 2021</c:v>
                </c:pt>
                <c:pt idx="86">
                  <c:v>September 2021</c:v>
                </c:pt>
                <c:pt idx="87">
                  <c:v>October 2021</c:v>
                </c:pt>
                <c:pt idx="88">
                  <c:v>November 2021</c:v>
                </c:pt>
                <c:pt idx="89">
                  <c:v>December 2021</c:v>
                </c:pt>
                <c:pt idx="90">
                  <c:v>January 2022</c:v>
                </c:pt>
                <c:pt idx="91">
                  <c:v>February 2022</c:v>
                </c:pt>
                <c:pt idx="92">
                  <c:v>March 2022</c:v>
                </c:pt>
                <c:pt idx="93">
                  <c:v>April 2022</c:v>
                </c:pt>
                <c:pt idx="94">
                  <c:v>May 2022</c:v>
                </c:pt>
                <c:pt idx="95">
                  <c:v>June 2022</c:v>
                </c:pt>
                <c:pt idx="96">
                  <c:v>July 2022</c:v>
                </c:pt>
                <c:pt idx="97">
                  <c:v>August 2022</c:v>
                </c:pt>
                <c:pt idx="98">
                  <c:v>September 2022</c:v>
                </c:pt>
                <c:pt idx="99">
                  <c:v>October 2022</c:v>
                </c:pt>
                <c:pt idx="100">
                  <c:v>November 2022</c:v>
                </c:pt>
                <c:pt idx="101">
                  <c:v>December 2022</c:v>
                </c:pt>
              </c:strCache>
            </c:strRef>
          </c:cat>
          <c:val>
            <c:numRef>
              <c:f>'Chart NSA (2)'!$J$8:$J$109</c:f>
              <c:numCache>
                <c:formatCode>#,##0.00</c:formatCode>
                <c:ptCount val="102"/>
                <c:pt idx="0">
                  <c:v>1.0669689406439391</c:v>
                </c:pt>
                <c:pt idx="1">
                  <c:v>1.065121325673047</c:v>
                </c:pt>
                <c:pt idx="2">
                  <c:v>1.0651140632951137</c:v>
                </c:pt>
                <c:pt idx="3">
                  <c:v>1.0646777959405709</c:v>
                </c:pt>
                <c:pt idx="4">
                  <c:v>1.0673293857861665</c:v>
                </c:pt>
                <c:pt idx="5">
                  <c:v>1.0637018527249178</c:v>
                </c:pt>
                <c:pt idx="6">
                  <c:v>1.0624734040847048</c:v>
                </c:pt>
                <c:pt idx="7">
                  <c:v>1.0637473156564263</c:v>
                </c:pt>
                <c:pt idx="8">
                  <c:v>1.0651297110768141</c:v>
                </c:pt>
                <c:pt idx="9">
                  <c:v>1.0648300173909644</c:v>
                </c:pt>
                <c:pt idx="10">
                  <c:v>1.0660268265566897</c:v>
                </c:pt>
                <c:pt idx="11">
                  <c:v>1.0660379375195197</c:v>
                </c:pt>
                <c:pt idx="12">
                  <c:v>1.06452842457214</c:v>
                </c:pt>
                <c:pt idx="13">
                  <c:v>1.0628604628279417</c:v>
                </c:pt>
                <c:pt idx="14">
                  <c:v>1.064277944141955</c:v>
                </c:pt>
                <c:pt idx="15">
                  <c:v>1.0657482379463972</c:v>
                </c:pt>
                <c:pt idx="16">
                  <c:v>1.0661810643784913</c:v>
                </c:pt>
                <c:pt idx="17">
                  <c:v>1.0621095854787406</c:v>
                </c:pt>
                <c:pt idx="18">
                  <c:v>1.0619527095591503</c:v>
                </c:pt>
                <c:pt idx="19">
                  <c:v>1.0621194155831106</c:v>
                </c:pt>
                <c:pt idx="20">
                  <c:v>1.0632418930568757</c:v>
                </c:pt>
                <c:pt idx="21">
                  <c:v>1.0623995019689332</c:v>
                </c:pt>
                <c:pt idx="22">
                  <c:v>1.0643664155081338</c:v>
                </c:pt>
                <c:pt idx="23">
                  <c:v>1.0658485608321142</c:v>
                </c:pt>
                <c:pt idx="24">
                  <c:v>1.0656504320393092</c:v>
                </c:pt>
                <c:pt idx="25">
                  <c:v>1.0626682792495865</c:v>
                </c:pt>
                <c:pt idx="26">
                  <c:v>1.064240776002316</c:v>
                </c:pt>
                <c:pt idx="27">
                  <c:v>1.0643996047168827</c:v>
                </c:pt>
                <c:pt idx="28">
                  <c:v>1.065547238723118</c:v>
                </c:pt>
                <c:pt idx="29">
                  <c:v>1.0619959957031979</c:v>
                </c:pt>
                <c:pt idx="30">
                  <c:v>1.0606807714596529</c:v>
                </c:pt>
                <c:pt idx="31">
                  <c:v>1.0621640635421734</c:v>
                </c:pt>
                <c:pt idx="32">
                  <c:v>1.0650828062207831</c:v>
                </c:pt>
                <c:pt idx="33">
                  <c:v>1.0642339201624886</c:v>
                </c:pt>
                <c:pt idx="34">
                  <c:v>1.0658904485403122</c:v>
                </c:pt>
                <c:pt idx="35">
                  <c:v>1.0680660379249116</c:v>
                </c:pt>
                <c:pt idx="36">
                  <c:v>1.0677614786357759</c:v>
                </c:pt>
                <c:pt idx="37">
                  <c:v>1.0650643448597696</c:v>
                </c:pt>
                <c:pt idx="38">
                  <c:v>1.0657975799179003</c:v>
                </c:pt>
                <c:pt idx="39">
                  <c:v>1.0668954030479871</c:v>
                </c:pt>
                <c:pt idx="40">
                  <c:v>1.067346689796975</c:v>
                </c:pt>
                <c:pt idx="41">
                  <c:v>1.0640130762959366</c:v>
                </c:pt>
                <c:pt idx="42">
                  <c:v>1.0638023864722725</c:v>
                </c:pt>
                <c:pt idx="43">
                  <c:v>1.0636662593395101</c:v>
                </c:pt>
                <c:pt idx="44">
                  <c:v>1.0650669187747885</c:v>
                </c:pt>
                <c:pt idx="45">
                  <c:v>1.0659616044614977</c:v>
                </c:pt>
                <c:pt idx="46">
                  <c:v>1.0677975268140178</c:v>
                </c:pt>
                <c:pt idx="47">
                  <c:v>1.0678848859808865</c:v>
                </c:pt>
                <c:pt idx="48">
                  <c:v>1.067266735921842</c:v>
                </c:pt>
                <c:pt idx="49">
                  <c:v>1.0658560865112134</c:v>
                </c:pt>
                <c:pt idx="50">
                  <c:v>1.0657560909083497</c:v>
                </c:pt>
                <c:pt idx="51">
                  <c:v>1.0664834903937019</c:v>
                </c:pt>
                <c:pt idx="52">
                  <c:v>1.0684259506585727</c:v>
                </c:pt>
                <c:pt idx="53">
                  <c:v>1.0641753520263342</c:v>
                </c:pt>
                <c:pt idx="54">
                  <c:v>1.0632360815514963</c:v>
                </c:pt>
                <c:pt idx="55">
                  <c:v>1.0639811763782194</c:v>
                </c:pt>
                <c:pt idx="56">
                  <c:v>1.0659524655692298</c:v>
                </c:pt>
                <c:pt idx="57">
                  <c:v>1.0638193989763389</c:v>
                </c:pt>
                <c:pt idx="58">
                  <c:v>1.064732544949099</c:v>
                </c:pt>
                <c:pt idx="59">
                  <c:v>1.0670785249356816</c:v>
                </c:pt>
                <c:pt idx="60">
                  <c:v>1.0646625088721875</c:v>
                </c:pt>
                <c:pt idx="61">
                  <c:v>1.0639575009963742</c:v>
                </c:pt>
                <c:pt idx="62">
                  <c:v>1.0658705945411506</c:v>
                </c:pt>
                <c:pt idx="63">
                  <c:v>1.0659443373170561</c:v>
                </c:pt>
                <c:pt idx="64">
                  <c:v>1.0667716288397482</c:v>
                </c:pt>
                <c:pt idx="65">
                  <c:v>1.0649188367525293</c:v>
                </c:pt>
                <c:pt idx="66">
                  <c:v>1.0644366992188539</c:v>
                </c:pt>
                <c:pt idx="67">
                  <c:v>1.0634560594404647</c:v>
                </c:pt>
                <c:pt idx="68">
                  <c:v>1.0638421341256417</c:v>
                </c:pt>
                <c:pt idx="69">
                  <c:v>1.0556500276842506</c:v>
                </c:pt>
                <c:pt idx="70">
                  <c:v>1.0530748745897072</c:v>
                </c:pt>
                <c:pt idx="71">
                  <c:v>1.054191983087347</c:v>
                </c:pt>
                <c:pt idx="72">
                  <c:v>1.0569778109622663</c:v>
                </c:pt>
                <c:pt idx="73">
                  <c:v>1.0574495583972856</c:v>
                </c:pt>
                <c:pt idx="74">
                  <c:v>1.0577869783645957</c:v>
                </c:pt>
                <c:pt idx="75">
                  <c:v>1.0591772584392511</c:v>
                </c:pt>
                <c:pt idx="76">
                  <c:v>1.0594965205208535</c:v>
                </c:pt>
                <c:pt idx="77">
                  <c:v>1.0584536015730819</c:v>
                </c:pt>
                <c:pt idx="78">
                  <c:v>1.0578758254854348</c:v>
                </c:pt>
                <c:pt idx="79">
                  <c:v>1.0592358918638622</c:v>
                </c:pt>
                <c:pt idx="80">
                  <c:v>1.0625105154124623</c:v>
                </c:pt>
                <c:pt idx="81">
                  <c:v>1.0632893920225639</c:v>
                </c:pt>
                <c:pt idx="82">
                  <c:v>1.0679598719694585</c:v>
                </c:pt>
                <c:pt idx="83">
                  <c:v>1.0696276639012416</c:v>
                </c:pt>
                <c:pt idx="84">
                  <c:v>1.0697086207164797</c:v>
                </c:pt>
                <c:pt idx="85">
                  <c:v>1.0701594481321064</c:v>
                </c:pt>
                <c:pt idx="86">
                  <c:v>1.0725992462591272</c:v>
                </c:pt>
                <c:pt idx="87">
                  <c:v>1.0714353611935612</c:v>
                </c:pt>
                <c:pt idx="88">
                  <c:v>1.0725415514553835</c:v>
                </c:pt>
                <c:pt idx="89">
                  <c:v>1.0688533227888872</c:v>
                </c:pt>
                <c:pt idx="90">
                  <c:v>1.0674063784146064</c:v>
                </c:pt>
                <c:pt idx="91">
                  <c:v>1.0693109611065599</c:v>
                </c:pt>
                <c:pt idx="92">
                  <c:v>1.0722185390369023</c:v>
                </c:pt>
                <c:pt idx="93">
                  <c:v>1.0695385451558221</c:v>
                </c:pt>
                <c:pt idx="94">
                  <c:v>1.0715294869806706</c:v>
                </c:pt>
                <c:pt idx="95">
                  <c:v>1.0718026380322667</c:v>
                </c:pt>
                <c:pt idx="96">
                  <c:v>1.0707074654320601</c:v>
                </c:pt>
                <c:pt idx="97">
                  <c:v>1.0690934292222658</c:v>
                </c:pt>
                <c:pt idx="98">
                  <c:v>1.0715083720044123</c:v>
                </c:pt>
                <c:pt idx="99">
                  <c:v>1.0707572753796664</c:v>
                </c:pt>
                <c:pt idx="100">
                  <c:v>1.0731155651854851</c:v>
                </c:pt>
                <c:pt idx="101">
                  <c:v>1.071260224562274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47-4E7B-9086-9ED4B9EE8F00}"/>
            </c:ext>
          </c:extLst>
        </c:ser>
        <c:ser>
          <c:idx val="1"/>
          <c:order val="1"/>
          <c:tx>
            <c:strRef>
              <c:f>'Chart NSA (2)'!$K$7</c:f>
              <c:strCache>
                <c:ptCount val="1"/>
                <c:pt idx="0">
                  <c:v>EU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'Chart NSA (2)'!$A$8:$A$109</c:f>
              <c:strCache>
                <c:ptCount val="102"/>
                <c:pt idx="0">
                  <c:v>July 2014</c:v>
                </c:pt>
                <c:pt idx="1">
                  <c:v>August 2014</c:v>
                </c:pt>
                <c:pt idx="2">
                  <c:v>September 2014</c:v>
                </c:pt>
                <c:pt idx="3">
                  <c:v>October 2014</c:v>
                </c:pt>
                <c:pt idx="4">
                  <c:v>November 2014</c:v>
                </c:pt>
                <c:pt idx="5">
                  <c:v>December 2014</c:v>
                </c:pt>
                <c:pt idx="6">
                  <c:v>January 2015</c:v>
                </c:pt>
                <c:pt idx="7">
                  <c:v>February 2015</c:v>
                </c:pt>
                <c:pt idx="8">
                  <c:v>March 2015</c:v>
                </c:pt>
                <c:pt idx="9">
                  <c:v>April 2015</c:v>
                </c:pt>
                <c:pt idx="10">
                  <c:v>May 2015</c:v>
                </c:pt>
                <c:pt idx="11">
                  <c:v>June 2015</c:v>
                </c:pt>
                <c:pt idx="12">
                  <c:v>July 2015</c:v>
                </c:pt>
                <c:pt idx="13">
                  <c:v>August 2015</c:v>
                </c:pt>
                <c:pt idx="14">
                  <c:v>September 2015</c:v>
                </c:pt>
                <c:pt idx="15">
                  <c:v>October 2015</c:v>
                </c:pt>
                <c:pt idx="16">
                  <c:v>November 2015</c:v>
                </c:pt>
                <c:pt idx="17">
                  <c:v>December 2015</c:v>
                </c:pt>
                <c:pt idx="18">
                  <c:v>January 2016</c:v>
                </c:pt>
                <c:pt idx="19">
                  <c:v>February 2016</c:v>
                </c:pt>
                <c:pt idx="20">
                  <c:v>March 2016</c:v>
                </c:pt>
                <c:pt idx="21">
                  <c:v>April 2016</c:v>
                </c:pt>
                <c:pt idx="22">
                  <c:v>May 2016</c:v>
                </c:pt>
                <c:pt idx="23">
                  <c:v>June 2016</c:v>
                </c:pt>
                <c:pt idx="24">
                  <c:v>July 2016</c:v>
                </c:pt>
                <c:pt idx="25">
                  <c:v>August 2016</c:v>
                </c:pt>
                <c:pt idx="26">
                  <c:v>September 2016</c:v>
                </c:pt>
                <c:pt idx="27">
                  <c:v>October 2016</c:v>
                </c:pt>
                <c:pt idx="28">
                  <c:v>November 2016</c:v>
                </c:pt>
                <c:pt idx="29">
                  <c:v>December 2016</c:v>
                </c:pt>
                <c:pt idx="30">
                  <c:v>January 2017</c:v>
                </c:pt>
                <c:pt idx="31">
                  <c:v>February 2017</c:v>
                </c:pt>
                <c:pt idx="32">
                  <c:v>March 2017</c:v>
                </c:pt>
                <c:pt idx="33">
                  <c:v>April 2017</c:v>
                </c:pt>
                <c:pt idx="34">
                  <c:v>May 2017</c:v>
                </c:pt>
                <c:pt idx="35">
                  <c:v>June 2017</c:v>
                </c:pt>
                <c:pt idx="36">
                  <c:v>July 2017</c:v>
                </c:pt>
                <c:pt idx="37">
                  <c:v>August 2017</c:v>
                </c:pt>
                <c:pt idx="38">
                  <c:v>September 2017</c:v>
                </c:pt>
                <c:pt idx="39">
                  <c:v>October 2017</c:v>
                </c:pt>
                <c:pt idx="40">
                  <c:v>November 2017</c:v>
                </c:pt>
                <c:pt idx="41">
                  <c:v>December 2017</c:v>
                </c:pt>
                <c:pt idx="42">
                  <c:v>January 2018</c:v>
                </c:pt>
                <c:pt idx="43">
                  <c:v>February 2018</c:v>
                </c:pt>
                <c:pt idx="44">
                  <c:v>March 2018</c:v>
                </c:pt>
                <c:pt idx="45">
                  <c:v>April 2018</c:v>
                </c:pt>
                <c:pt idx="46">
                  <c:v>May 2018</c:v>
                </c:pt>
                <c:pt idx="47">
                  <c:v>June 2018</c:v>
                </c:pt>
                <c:pt idx="48">
                  <c:v>July 2018</c:v>
                </c:pt>
                <c:pt idx="49">
                  <c:v>August 2018</c:v>
                </c:pt>
                <c:pt idx="50">
                  <c:v>September 2018</c:v>
                </c:pt>
                <c:pt idx="51">
                  <c:v>October 2018</c:v>
                </c:pt>
                <c:pt idx="52">
                  <c:v>November 2018</c:v>
                </c:pt>
                <c:pt idx="53">
                  <c:v>December 2018</c:v>
                </c:pt>
                <c:pt idx="54">
                  <c:v>January 2019</c:v>
                </c:pt>
                <c:pt idx="55">
                  <c:v>February 2019</c:v>
                </c:pt>
                <c:pt idx="56">
                  <c:v>March 2019</c:v>
                </c:pt>
                <c:pt idx="57">
                  <c:v>April 2019</c:v>
                </c:pt>
                <c:pt idx="58">
                  <c:v>May 2019</c:v>
                </c:pt>
                <c:pt idx="59">
                  <c:v>June 2019</c:v>
                </c:pt>
                <c:pt idx="60">
                  <c:v>July 2019</c:v>
                </c:pt>
                <c:pt idx="61">
                  <c:v>August 2019</c:v>
                </c:pt>
                <c:pt idx="62">
                  <c:v>September 2019</c:v>
                </c:pt>
                <c:pt idx="63">
                  <c:v>October 2019</c:v>
                </c:pt>
                <c:pt idx="64">
                  <c:v>November 2019</c:v>
                </c:pt>
                <c:pt idx="65">
                  <c:v>December 2019</c:v>
                </c:pt>
                <c:pt idx="66">
                  <c:v>January 2020</c:v>
                </c:pt>
                <c:pt idx="67">
                  <c:v>February 2020</c:v>
                </c:pt>
                <c:pt idx="68">
                  <c:v>March 2020</c:v>
                </c:pt>
                <c:pt idx="69">
                  <c:v>April 2020</c:v>
                </c:pt>
                <c:pt idx="70">
                  <c:v>May 2020</c:v>
                </c:pt>
                <c:pt idx="71">
                  <c:v>June 2020</c:v>
                </c:pt>
                <c:pt idx="72">
                  <c:v>July 2020</c:v>
                </c:pt>
                <c:pt idx="73">
                  <c:v>August 2020</c:v>
                </c:pt>
                <c:pt idx="74">
                  <c:v>September 2020</c:v>
                </c:pt>
                <c:pt idx="75">
                  <c:v>October 2020</c:v>
                </c:pt>
                <c:pt idx="76">
                  <c:v>November 2020</c:v>
                </c:pt>
                <c:pt idx="77">
                  <c:v>December 2020</c:v>
                </c:pt>
                <c:pt idx="78">
                  <c:v>January 2021</c:v>
                </c:pt>
                <c:pt idx="79">
                  <c:v>February 2021</c:v>
                </c:pt>
                <c:pt idx="80">
                  <c:v>March 2021</c:v>
                </c:pt>
                <c:pt idx="81">
                  <c:v>April 2021</c:v>
                </c:pt>
                <c:pt idx="82">
                  <c:v>May 2021</c:v>
                </c:pt>
                <c:pt idx="83">
                  <c:v>June 2021</c:v>
                </c:pt>
                <c:pt idx="84">
                  <c:v>July 2021</c:v>
                </c:pt>
                <c:pt idx="85">
                  <c:v>August 2021</c:v>
                </c:pt>
                <c:pt idx="86">
                  <c:v>September 2021</c:v>
                </c:pt>
                <c:pt idx="87">
                  <c:v>October 2021</c:v>
                </c:pt>
                <c:pt idx="88">
                  <c:v>November 2021</c:v>
                </c:pt>
                <c:pt idx="89">
                  <c:v>December 2021</c:v>
                </c:pt>
                <c:pt idx="90">
                  <c:v>January 2022</c:v>
                </c:pt>
                <c:pt idx="91">
                  <c:v>February 2022</c:v>
                </c:pt>
                <c:pt idx="92">
                  <c:v>March 2022</c:v>
                </c:pt>
                <c:pt idx="93">
                  <c:v>April 2022</c:v>
                </c:pt>
                <c:pt idx="94">
                  <c:v>May 2022</c:v>
                </c:pt>
                <c:pt idx="95">
                  <c:v>June 2022</c:v>
                </c:pt>
                <c:pt idx="96">
                  <c:v>July 2022</c:v>
                </c:pt>
                <c:pt idx="97">
                  <c:v>August 2022</c:v>
                </c:pt>
                <c:pt idx="98">
                  <c:v>September 2022</c:v>
                </c:pt>
                <c:pt idx="99">
                  <c:v>October 2022</c:v>
                </c:pt>
                <c:pt idx="100">
                  <c:v>November 2022</c:v>
                </c:pt>
                <c:pt idx="101">
                  <c:v>December 2022</c:v>
                </c:pt>
              </c:strCache>
            </c:strRef>
          </c:cat>
          <c:val>
            <c:numRef>
              <c:f>'Chart NSA (2)'!$K$8:$K$109</c:f>
              <c:numCache>
                <c:formatCode>#,##0.00</c:formatCode>
                <c:ptCount val="102"/>
                <c:pt idx="0">
                  <c:v>1.0709717016588682</c:v>
                </c:pt>
                <c:pt idx="1">
                  <c:v>1.0682394386830907</c:v>
                </c:pt>
                <c:pt idx="2">
                  <c:v>1.0705814038630841</c:v>
                </c:pt>
                <c:pt idx="3">
                  <c:v>1.0713468192929312</c:v>
                </c:pt>
                <c:pt idx="4">
                  <c:v>1.072682715683754</c:v>
                </c:pt>
                <c:pt idx="5">
                  <c:v>1.06802894076602</c:v>
                </c:pt>
                <c:pt idx="6">
                  <c:v>1.0657236764308058</c:v>
                </c:pt>
                <c:pt idx="7">
                  <c:v>1.0667133546081795</c:v>
                </c:pt>
                <c:pt idx="8">
                  <c:v>1.068539824187742</c:v>
                </c:pt>
                <c:pt idx="9">
                  <c:v>1.0675408863524707</c:v>
                </c:pt>
                <c:pt idx="10">
                  <c:v>1.0682344264068768</c:v>
                </c:pt>
                <c:pt idx="11">
                  <c:v>1.0698064131119476</c:v>
                </c:pt>
                <c:pt idx="12">
                  <c:v>1.0678589823018758</c:v>
                </c:pt>
                <c:pt idx="13">
                  <c:v>1.0648596321393997</c:v>
                </c:pt>
                <c:pt idx="14">
                  <c:v>1.0667410674534155</c:v>
                </c:pt>
                <c:pt idx="15">
                  <c:v>1.0688858634190048</c:v>
                </c:pt>
                <c:pt idx="16">
                  <c:v>1.0688882044082146</c:v>
                </c:pt>
                <c:pt idx="17">
                  <c:v>1.0650241092897115</c:v>
                </c:pt>
                <c:pt idx="18">
                  <c:v>1.0636747567702494</c:v>
                </c:pt>
                <c:pt idx="19">
                  <c:v>1.06466473298072</c:v>
                </c:pt>
                <c:pt idx="20">
                  <c:v>1.0664907041602161</c:v>
                </c:pt>
                <c:pt idx="21">
                  <c:v>1.065593114070549</c:v>
                </c:pt>
                <c:pt idx="22">
                  <c:v>1.0675531112516554</c:v>
                </c:pt>
                <c:pt idx="23">
                  <c:v>1.0683710679443252</c:v>
                </c:pt>
                <c:pt idx="24">
                  <c:v>1.0665736903586955</c:v>
                </c:pt>
                <c:pt idx="25">
                  <c:v>1.0647847815171732</c:v>
                </c:pt>
                <c:pt idx="26">
                  <c:v>1.0683657654554848</c:v>
                </c:pt>
                <c:pt idx="27">
                  <c:v>1.0690717713787086</c:v>
                </c:pt>
                <c:pt idx="28">
                  <c:v>1.0696086623634731</c:v>
                </c:pt>
                <c:pt idx="29">
                  <c:v>1.0662442636839844</c:v>
                </c:pt>
                <c:pt idx="30">
                  <c:v>1.0641337146184382</c:v>
                </c:pt>
                <c:pt idx="31">
                  <c:v>1.0653529283774454</c:v>
                </c:pt>
                <c:pt idx="32">
                  <c:v>1.0686685449810127</c:v>
                </c:pt>
                <c:pt idx="33">
                  <c:v>1.0669445816509897</c:v>
                </c:pt>
                <c:pt idx="34">
                  <c:v>1.0690901133551898</c:v>
                </c:pt>
                <c:pt idx="35">
                  <c:v>1.0704689260639682</c:v>
                </c:pt>
                <c:pt idx="36">
                  <c:v>1.0695468706606419</c:v>
                </c:pt>
                <c:pt idx="37">
                  <c:v>1.0666993461005132</c:v>
                </c:pt>
                <c:pt idx="38">
                  <c:v>1.068527315441322</c:v>
                </c:pt>
                <c:pt idx="39">
                  <c:v>1.0705984644100659</c:v>
                </c:pt>
                <c:pt idx="40">
                  <c:v>1.0713955851112957</c:v>
                </c:pt>
                <c:pt idx="41">
                  <c:v>1.0674243788143265</c:v>
                </c:pt>
                <c:pt idx="42">
                  <c:v>1.0659707806970722</c:v>
                </c:pt>
                <c:pt idx="43">
                  <c:v>1.0660001439479694</c:v>
                </c:pt>
                <c:pt idx="44">
                  <c:v>1.0670157327454142</c:v>
                </c:pt>
                <c:pt idx="45">
                  <c:v>1.0680313157969705</c:v>
                </c:pt>
                <c:pt idx="46">
                  <c:v>1.0683763440166667</c:v>
                </c:pt>
                <c:pt idx="47">
                  <c:v>1.0692237165779184</c:v>
                </c:pt>
                <c:pt idx="48">
                  <c:v>1.0681805882337783</c:v>
                </c:pt>
                <c:pt idx="49">
                  <c:v>1.0655879683110652</c:v>
                </c:pt>
                <c:pt idx="50">
                  <c:v>1.0672155848346609</c:v>
                </c:pt>
                <c:pt idx="51">
                  <c:v>1.0695524946986446</c:v>
                </c:pt>
                <c:pt idx="52">
                  <c:v>1.0714540397917707</c:v>
                </c:pt>
                <c:pt idx="53">
                  <c:v>1.0674620154939742</c:v>
                </c:pt>
                <c:pt idx="54">
                  <c:v>1.065946414028432</c:v>
                </c:pt>
                <c:pt idx="55">
                  <c:v>1.0664742099481388</c:v>
                </c:pt>
                <c:pt idx="56">
                  <c:v>1.0675813742416522</c:v>
                </c:pt>
                <c:pt idx="57">
                  <c:v>1.0663082549936445</c:v>
                </c:pt>
                <c:pt idx="58">
                  <c:v>1.0675299556857791</c:v>
                </c:pt>
                <c:pt idx="59">
                  <c:v>1.0680961386721441</c:v>
                </c:pt>
                <c:pt idx="60">
                  <c:v>1.0651500002512146</c:v>
                </c:pt>
                <c:pt idx="61">
                  <c:v>1.0640148845242858</c:v>
                </c:pt>
                <c:pt idx="62">
                  <c:v>1.0658750281793243</c:v>
                </c:pt>
                <c:pt idx="63">
                  <c:v>1.0679126065964779</c:v>
                </c:pt>
                <c:pt idx="64">
                  <c:v>1.0691056859928718</c:v>
                </c:pt>
                <c:pt idx="65">
                  <c:v>1.0657608553071292</c:v>
                </c:pt>
                <c:pt idx="66">
                  <c:v>1.0632987975497239</c:v>
                </c:pt>
                <c:pt idx="67">
                  <c:v>1.0628106438851759</c:v>
                </c:pt>
                <c:pt idx="68">
                  <c:v>1.0607839243475048</c:v>
                </c:pt>
                <c:pt idx="69">
                  <c:v>1.0485029207375587</c:v>
                </c:pt>
                <c:pt idx="70">
                  <c:v>1.0447579852960944</c:v>
                </c:pt>
                <c:pt idx="71">
                  <c:v>1.0490731067954866</c:v>
                </c:pt>
                <c:pt idx="72">
                  <c:v>1.0461783894594896</c:v>
                </c:pt>
                <c:pt idx="73">
                  <c:v>1.0320684997030207</c:v>
                </c:pt>
                <c:pt idx="74">
                  <c:v>1.0283444741739882</c:v>
                </c:pt>
                <c:pt idx="75">
                  <c:v>1.0420535816793068</c:v>
                </c:pt>
                <c:pt idx="76">
                  <c:v>1.0474759006622698</c:v>
                </c:pt>
                <c:pt idx="77">
                  <c:v>1.0451441734760436</c:v>
                </c:pt>
                <c:pt idx="78">
                  <c:v>1.0422958407206795</c:v>
                </c:pt>
                <c:pt idx="79">
                  <c:v>1.0455345065635009</c:v>
                </c:pt>
                <c:pt idx="80">
                  <c:v>1.0512799259341472</c:v>
                </c:pt>
                <c:pt idx="81">
                  <c:v>1.0641122754449175</c:v>
                </c:pt>
                <c:pt idx="82">
                  <c:v>1.0696713136372704</c:v>
                </c:pt>
                <c:pt idx="83">
                  <c:v>1.0580749545799977</c:v>
                </c:pt>
                <c:pt idx="84">
                  <c:v>1.0490320535313891</c:v>
                </c:pt>
                <c:pt idx="85">
                  <c:v>1.0436830998587701</c:v>
                </c:pt>
                <c:pt idx="86">
                  <c:v>1.0539826452656804</c:v>
                </c:pt>
                <c:pt idx="87">
                  <c:v>1.0674274887363817</c:v>
                </c:pt>
                <c:pt idx="88">
                  <c:v>1.0711869245200931</c:v>
                </c:pt>
                <c:pt idx="89">
                  <c:v>1.0580520247653635</c:v>
                </c:pt>
                <c:pt idx="90">
                  <c:v>1.0545735239491894</c:v>
                </c:pt>
                <c:pt idx="91">
                  <c:v>1.0632709820465893</c:v>
                </c:pt>
                <c:pt idx="92">
                  <c:v>1.0686295495818976</c:v>
                </c:pt>
                <c:pt idx="93">
                  <c:v>1.0635987220868914</c:v>
                </c:pt>
                <c:pt idx="94">
                  <c:v>1.0619025514416816</c:v>
                </c:pt>
                <c:pt idx="95">
                  <c:v>1.0573983121431094</c:v>
                </c:pt>
                <c:pt idx="96">
                  <c:v>1.0486634774463943</c:v>
                </c:pt>
                <c:pt idx="97">
                  <c:v>1.0434890160859198</c:v>
                </c:pt>
                <c:pt idx="98">
                  <c:v>1.0528216778974997</c:v>
                </c:pt>
                <c:pt idx="99">
                  <c:v>1.0637061148570099</c:v>
                </c:pt>
                <c:pt idx="100">
                  <c:v>1.0708258162136997</c:v>
                </c:pt>
                <c:pt idx="101">
                  <c:v>1.057833777669613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47-4E7B-9086-9ED4B9EE8F00}"/>
            </c:ext>
          </c:extLst>
        </c:ser>
        <c:ser>
          <c:idx val="2"/>
          <c:order val="2"/>
          <c:tx>
            <c:strRef>
              <c:f>'Chart NSA (2)'!$L$7</c:f>
              <c:strCache>
                <c:ptCount val="1"/>
                <c:pt idx="0">
                  <c:v>Non-EU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'Chart NSA (2)'!$A$8:$A$109</c:f>
              <c:strCache>
                <c:ptCount val="102"/>
                <c:pt idx="0">
                  <c:v>July 2014</c:v>
                </c:pt>
                <c:pt idx="1">
                  <c:v>August 2014</c:v>
                </c:pt>
                <c:pt idx="2">
                  <c:v>September 2014</c:v>
                </c:pt>
                <c:pt idx="3">
                  <c:v>October 2014</c:v>
                </c:pt>
                <c:pt idx="4">
                  <c:v>November 2014</c:v>
                </c:pt>
                <c:pt idx="5">
                  <c:v>December 2014</c:v>
                </c:pt>
                <c:pt idx="6">
                  <c:v>January 2015</c:v>
                </c:pt>
                <c:pt idx="7">
                  <c:v>February 2015</c:v>
                </c:pt>
                <c:pt idx="8">
                  <c:v>March 2015</c:v>
                </c:pt>
                <c:pt idx="9">
                  <c:v>April 2015</c:v>
                </c:pt>
                <c:pt idx="10">
                  <c:v>May 2015</c:v>
                </c:pt>
                <c:pt idx="11">
                  <c:v>June 2015</c:v>
                </c:pt>
                <c:pt idx="12">
                  <c:v>July 2015</c:v>
                </c:pt>
                <c:pt idx="13">
                  <c:v>August 2015</c:v>
                </c:pt>
                <c:pt idx="14">
                  <c:v>September 2015</c:v>
                </c:pt>
                <c:pt idx="15">
                  <c:v>October 2015</c:v>
                </c:pt>
                <c:pt idx="16">
                  <c:v>November 2015</c:v>
                </c:pt>
                <c:pt idx="17">
                  <c:v>December 2015</c:v>
                </c:pt>
                <c:pt idx="18">
                  <c:v>January 2016</c:v>
                </c:pt>
                <c:pt idx="19">
                  <c:v>February 2016</c:v>
                </c:pt>
                <c:pt idx="20">
                  <c:v>March 2016</c:v>
                </c:pt>
                <c:pt idx="21">
                  <c:v>April 2016</c:v>
                </c:pt>
                <c:pt idx="22">
                  <c:v>May 2016</c:v>
                </c:pt>
                <c:pt idx="23">
                  <c:v>June 2016</c:v>
                </c:pt>
                <c:pt idx="24">
                  <c:v>July 2016</c:v>
                </c:pt>
                <c:pt idx="25">
                  <c:v>August 2016</c:v>
                </c:pt>
                <c:pt idx="26">
                  <c:v>September 2016</c:v>
                </c:pt>
                <c:pt idx="27">
                  <c:v>October 2016</c:v>
                </c:pt>
                <c:pt idx="28">
                  <c:v>November 2016</c:v>
                </c:pt>
                <c:pt idx="29">
                  <c:v>December 2016</c:v>
                </c:pt>
                <c:pt idx="30">
                  <c:v>January 2017</c:v>
                </c:pt>
                <c:pt idx="31">
                  <c:v>February 2017</c:v>
                </c:pt>
                <c:pt idx="32">
                  <c:v>March 2017</c:v>
                </c:pt>
                <c:pt idx="33">
                  <c:v>April 2017</c:v>
                </c:pt>
                <c:pt idx="34">
                  <c:v>May 2017</c:v>
                </c:pt>
                <c:pt idx="35">
                  <c:v>June 2017</c:v>
                </c:pt>
                <c:pt idx="36">
                  <c:v>July 2017</c:v>
                </c:pt>
                <c:pt idx="37">
                  <c:v>August 2017</c:v>
                </c:pt>
                <c:pt idx="38">
                  <c:v>September 2017</c:v>
                </c:pt>
                <c:pt idx="39">
                  <c:v>October 2017</c:v>
                </c:pt>
                <c:pt idx="40">
                  <c:v>November 2017</c:v>
                </c:pt>
                <c:pt idx="41">
                  <c:v>December 2017</c:v>
                </c:pt>
                <c:pt idx="42">
                  <c:v>January 2018</c:v>
                </c:pt>
                <c:pt idx="43">
                  <c:v>February 2018</c:v>
                </c:pt>
                <c:pt idx="44">
                  <c:v>March 2018</c:v>
                </c:pt>
                <c:pt idx="45">
                  <c:v>April 2018</c:v>
                </c:pt>
                <c:pt idx="46">
                  <c:v>May 2018</c:v>
                </c:pt>
                <c:pt idx="47">
                  <c:v>June 2018</c:v>
                </c:pt>
                <c:pt idx="48">
                  <c:v>July 2018</c:v>
                </c:pt>
                <c:pt idx="49">
                  <c:v>August 2018</c:v>
                </c:pt>
                <c:pt idx="50">
                  <c:v>September 2018</c:v>
                </c:pt>
                <c:pt idx="51">
                  <c:v>October 2018</c:v>
                </c:pt>
                <c:pt idx="52">
                  <c:v>November 2018</c:v>
                </c:pt>
                <c:pt idx="53">
                  <c:v>December 2018</c:v>
                </c:pt>
                <c:pt idx="54">
                  <c:v>January 2019</c:v>
                </c:pt>
                <c:pt idx="55">
                  <c:v>February 2019</c:v>
                </c:pt>
                <c:pt idx="56">
                  <c:v>March 2019</c:v>
                </c:pt>
                <c:pt idx="57">
                  <c:v>April 2019</c:v>
                </c:pt>
                <c:pt idx="58">
                  <c:v>May 2019</c:v>
                </c:pt>
                <c:pt idx="59">
                  <c:v>June 2019</c:v>
                </c:pt>
                <c:pt idx="60">
                  <c:v>July 2019</c:v>
                </c:pt>
                <c:pt idx="61">
                  <c:v>August 2019</c:v>
                </c:pt>
                <c:pt idx="62">
                  <c:v>September 2019</c:v>
                </c:pt>
                <c:pt idx="63">
                  <c:v>October 2019</c:v>
                </c:pt>
                <c:pt idx="64">
                  <c:v>November 2019</c:v>
                </c:pt>
                <c:pt idx="65">
                  <c:v>December 2019</c:v>
                </c:pt>
                <c:pt idx="66">
                  <c:v>January 2020</c:v>
                </c:pt>
                <c:pt idx="67">
                  <c:v>February 2020</c:v>
                </c:pt>
                <c:pt idx="68">
                  <c:v>March 2020</c:v>
                </c:pt>
                <c:pt idx="69">
                  <c:v>April 2020</c:v>
                </c:pt>
                <c:pt idx="70">
                  <c:v>May 2020</c:v>
                </c:pt>
                <c:pt idx="71">
                  <c:v>June 2020</c:v>
                </c:pt>
                <c:pt idx="72">
                  <c:v>July 2020</c:v>
                </c:pt>
                <c:pt idx="73">
                  <c:v>August 2020</c:v>
                </c:pt>
                <c:pt idx="74">
                  <c:v>September 2020</c:v>
                </c:pt>
                <c:pt idx="75">
                  <c:v>October 2020</c:v>
                </c:pt>
                <c:pt idx="76">
                  <c:v>November 2020</c:v>
                </c:pt>
                <c:pt idx="77">
                  <c:v>December 2020</c:v>
                </c:pt>
                <c:pt idx="78">
                  <c:v>January 2021</c:v>
                </c:pt>
                <c:pt idx="79">
                  <c:v>February 2021</c:v>
                </c:pt>
                <c:pt idx="80">
                  <c:v>March 2021</c:v>
                </c:pt>
                <c:pt idx="81">
                  <c:v>April 2021</c:v>
                </c:pt>
                <c:pt idx="82">
                  <c:v>May 2021</c:v>
                </c:pt>
                <c:pt idx="83">
                  <c:v>June 2021</c:v>
                </c:pt>
                <c:pt idx="84">
                  <c:v>July 2021</c:v>
                </c:pt>
                <c:pt idx="85">
                  <c:v>August 2021</c:v>
                </c:pt>
                <c:pt idx="86">
                  <c:v>September 2021</c:v>
                </c:pt>
                <c:pt idx="87">
                  <c:v>October 2021</c:v>
                </c:pt>
                <c:pt idx="88">
                  <c:v>November 2021</c:v>
                </c:pt>
                <c:pt idx="89">
                  <c:v>December 2021</c:v>
                </c:pt>
                <c:pt idx="90">
                  <c:v>January 2022</c:v>
                </c:pt>
                <c:pt idx="91">
                  <c:v>February 2022</c:v>
                </c:pt>
                <c:pt idx="92">
                  <c:v>March 2022</c:v>
                </c:pt>
                <c:pt idx="93">
                  <c:v>April 2022</c:v>
                </c:pt>
                <c:pt idx="94">
                  <c:v>May 2022</c:v>
                </c:pt>
                <c:pt idx="95">
                  <c:v>June 2022</c:v>
                </c:pt>
                <c:pt idx="96">
                  <c:v>July 2022</c:v>
                </c:pt>
                <c:pt idx="97">
                  <c:v>August 2022</c:v>
                </c:pt>
                <c:pt idx="98">
                  <c:v>September 2022</c:v>
                </c:pt>
                <c:pt idx="99">
                  <c:v>October 2022</c:v>
                </c:pt>
                <c:pt idx="100">
                  <c:v>November 2022</c:v>
                </c:pt>
                <c:pt idx="101">
                  <c:v>December 2022</c:v>
                </c:pt>
              </c:strCache>
            </c:strRef>
          </c:cat>
          <c:val>
            <c:numRef>
              <c:f>'Chart NSA (2)'!$L$8:$L$109</c:f>
              <c:numCache>
                <c:formatCode>#,##0.00</c:formatCode>
                <c:ptCount val="102"/>
                <c:pt idx="0">
                  <c:v>1.1083867640438634</c:v>
                </c:pt>
                <c:pt idx="1">
                  <c:v>1.1061726221909289</c:v>
                </c:pt>
                <c:pt idx="2">
                  <c:v>1.106071723980983</c:v>
                </c:pt>
                <c:pt idx="3">
                  <c:v>1.1054137675580669</c:v>
                </c:pt>
                <c:pt idx="4">
                  <c:v>1.1066136985668587</c:v>
                </c:pt>
                <c:pt idx="5">
                  <c:v>1.103201558415225</c:v>
                </c:pt>
                <c:pt idx="6">
                  <c:v>1.1001084122688973</c:v>
                </c:pt>
                <c:pt idx="7">
                  <c:v>1.1011516645366348</c:v>
                </c:pt>
                <c:pt idx="8">
                  <c:v>1.1018148386185669</c:v>
                </c:pt>
                <c:pt idx="9">
                  <c:v>1.1009744256410847</c:v>
                </c:pt>
                <c:pt idx="10">
                  <c:v>1.1009803151574002</c:v>
                </c:pt>
                <c:pt idx="11">
                  <c:v>1.10207701868306</c:v>
                </c:pt>
                <c:pt idx="12">
                  <c:v>1.0998301931641719</c:v>
                </c:pt>
                <c:pt idx="13">
                  <c:v>1.0986253201515503</c:v>
                </c:pt>
                <c:pt idx="14">
                  <c:v>1.1003484151878837</c:v>
                </c:pt>
                <c:pt idx="15">
                  <c:v>1.1015833844506178</c:v>
                </c:pt>
                <c:pt idx="16">
                  <c:v>1.1001421175515176</c:v>
                </c:pt>
                <c:pt idx="17">
                  <c:v>1.0970266706367775</c:v>
                </c:pt>
                <c:pt idx="18">
                  <c:v>1.0959766252406393</c:v>
                </c:pt>
                <c:pt idx="19">
                  <c:v>1.0964275032495929</c:v>
                </c:pt>
                <c:pt idx="20">
                  <c:v>1.0968111049115046</c:v>
                </c:pt>
                <c:pt idx="21">
                  <c:v>1.0945692525546329</c:v>
                </c:pt>
                <c:pt idx="22">
                  <c:v>1.0957178663863854</c:v>
                </c:pt>
                <c:pt idx="23">
                  <c:v>1.0967442383994146</c:v>
                </c:pt>
                <c:pt idx="24">
                  <c:v>1.0961588619685745</c:v>
                </c:pt>
                <c:pt idx="25">
                  <c:v>1.0948106288871959</c:v>
                </c:pt>
                <c:pt idx="26">
                  <c:v>1.0967389015083517</c:v>
                </c:pt>
                <c:pt idx="27">
                  <c:v>1.0966022201977259</c:v>
                </c:pt>
                <c:pt idx="28">
                  <c:v>1.0972569275967039</c:v>
                </c:pt>
                <c:pt idx="29">
                  <c:v>1.0947737635917223</c:v>
                </c:pt>
                <c:pt idx="30">
                  <c:v>1.0928761345924636</c:v>
                </c:pt>
                <c:pt idx="31">
                  <c:v>1.0941473320395891</c:v>
                </c:pt>
                <c:pt idx="32">
                  <c:v>1.0963642801342108</c:v>
                </c:pt>
                <c:pt idx="33">
                  <c:v>1.0973430456919775</c:v>
                </c:pt>
                <c:pt idx="34">
                  <c:v>1.0995901793540135</c:v>
                </c:pt>
                <c:pt idx="35">
                  <c:v>1.1010339299061656</c:v>
                </c:pt>
                <c:pt idx="36">
                  <c:v>1.1009587829077332</c:v>
                </c:pt>
                <c:pt idx="37">
                  <c:v>1.098486918337866</c:v>
                </c:pt>
                <c:pt idx="38">
                  <c:v>1.0991428523689912</c:v>
                </c:pt>
                <c:pt idx="39">
                  <c:v>1.1003781901139</c:v>
                </c:pt>
                <c:pt idx="40">
                  <c:v>1.0996386803235509</c:v>
                </c:pt>
                <c:pt idx="41">
                  <c:v>1.0972779941167456</c:v>
                </c:pt>
                <c:pt idx="42">
                  <c:v>1.0962693065359468</c:v>
                </c:pt>
                <c:pt idx="43">
                  <c:v>1.0973474320826244</c:v>
                </c:pt>
                <c:pt idx="44">
                  <c:v>1.0982854382999276</c:v>
                </c:pt>
                <c:pt idx="45">
                  <c:v>1.0982204049790754</c:v>
                </c:pt>
                <c:pt idx="46">
                  <c:v>1.0996874227603752</c:v>
                </c:pt>
                <c:pt idx="47">
                  <c:v>1.1002431687003258</c:v>
                </c:pt>
                <c:pt idx="48">
                  <c:v>1.101047722950601</c:v>
                </c:pt>
                <c:pt idx="49">
                  <c:v>1.0986246340766426</c:v>
                </c:pt>
                <c:pt idx="50">
                  <c:v>1.0994328182531128</c:v>
                </c:pt>
                <c:pt idx="51">
                  <c:v>1.0986118179744124</c:v>
                </c:pt>
                <c:pt idx="52">
                  <c:v>1.0996767941407721</c:v>
                </c:pt>
                <c:pt idx="53">
                  <c:v>1.0960786471319186</c:v>
                </c:pt>
                <c:pt idx="54">
                  <c:v>1.0931458038303099</c:v>
                </c:pt>
                <c:pt idx="55">
                  <c:v>1.0962769417755136</c:v>
                </c:pt>
                <c:pt idx="56">
                  <c:v>1.0977568790991346</c:v>
                </c:pt>
                <c:pt idx="57">
                  <c:v>1.0956767442445523</c:v>
                </c:pt>
                <c:pt idx="58">
                  <c:v>1.0976337086906205</c:v>
                </c:pt>
                <c:pt idx="59">
                  <c:v>1.0998810939357908</c:v>
                </c:pt>
                <c:pt idx="60">
                  <c:v>1.0972952554234097</c:v>
                </c:pt>
                <c:pt idx="61">
                  <c:v>1.0961050667672894</c:v>
                </c:pt>
                <c:pt idx="62">
                  <c:v>1.0980565256338686</c:v>
                </c:pt>
                <c:pt idx="63">
                  <c:v>1.0973473683125159</c:v>
                </c:pt>
                <c:pt idx="64">
                  <c:v>1.0967919187788717</c:v>
                </c:pt>
                <c:pt idx="65">
                  <c:v>1.0945437759970129</c:v>
                </c:pt>
                <c:pt idx="66">
                  <c:v>1.0906659199504918</c:v>
                </c:pt>
                <c:pt idx="67">
                  <c:v>1.0914684737156701</c:v>
                </c:pt>
                <c:pt idx="68">
                  <c:v>1.0918703450101563</c:v>
                </c:pt>
                <c:pt idx="69">
                  <c:v>1.0803913118316308</c:v>
                </c:pt>
                <c:pt idx="70">
                  <c:v>1.0789110688910288</c:v>
                </c:pt>
                <c:pt idx="71">
                  <c:v>1.0840179053270174</c:v>
                </c:pt>
                <c:pt idx="72">
                  <c:v>1.0895627644569816</c:v>
                </c:pt>
                <c:pt idx="73">
                  <c:v>1.0930235314101071</c:v>
                </c:pt>
                <c:pt idx="74">
                  <c:v>1.0970761810017162</c:v>
                </c:pt>
                <c:pt idx="75">
                  <c:v>1.0966425298895441</c:v>
                </c:pt>
                <c:pt idx="76">
                  <c:v>1.0938507918537144</c:v>
                </c:pt>
                <c:pt idx="77">
                  <c:v>1.0908214545339612</c:v>
                </c:pt>
                <c:pt idx="78">
                  <c:v>1.0874507025872551</c:v>
                </c:pt>
                <c:pt idx="79">
                  <c:v>1.0915484100726949</c:v>
                </c:pt>
                <c:pt idx="80">
                  <c:v>1.0944370731655848</c:v>
                </c:pt>
                <c:pt idx="81">
                  <c:v>1.0971090470988547</c:v>
                </c:pt>
                <c:pt idx="82">
                  <c:v>1.1029445048712951</c:v>
                </c:pt>
                <c:pt idx="83">
                  <c:v>1.105636341785843</c:v>
                </c:pt>
                <c:pt idx="84">
                  <c:v>1.1038221314373258</c:v>
                </c:pt>
                <c:pt idx="85">
                  <c:v>1.1049116310810896</c:v>
                </c:pt>
                <c:pt idx="86">
                  <c:v>1.1128500482565518</c:v>
                </c:pt>
                <c:pt idx="87">
                  <c:v>1.115272721372774</c:v>
                </c:pt>
                <c:pt idx="88">
                  <c:v>1.1186945774319488</c:v>
                </c:pt>
                <c:pt idx="89">
                  <c:v>1.1167757088146952</c:v>
                </c:pt>
                <c:pt idx="90">
                  <c:v>1.1132501577935416</c:v>
                </c:pt>
                <c:pt idx="91">
                  <c:v>1.1182753216968779</c:v>
                </c:pt>
                <c:pt idx="92">
                  <c:v>1.1223971740321999</c:v>
                </c:pt>
                <c:pt idx="93">
                  <c:v>1.1187630775362361</c:v>
                </c:pt>
                <c:pt idx="94">
                  <c:v>1.1198046440963692</c:v>
                </c:pt>
                <c:pt idx="95">
                  <c:v>1.1177916499210441</c:v>
                </c:pt>
                <c:pt idx="96">
                  <c:v>1.1144490636312652</c:v>
                </c:pt>
                <c:pt idx="97">
                  <c:v>1.1127961469097154</c:v>
                </c:pt>
                <c:pt idx="98">
                  <c:v>1.1203811423189851</c:v>
                </c:pt>
                <c:pt idx="99">
                  <c:v>1.12736990832521</c:v>
                </c:pt>
                <c:pt idx="100">
                  <c:v>1.1344366141761995</c:v>
                </c:pt>
                <c:pt idx="101">
                  <c:v>1.1238038207411969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47-4E7B-9086-9ED4B9EE8F00}"/>
            </c:ext>
          </c:extLst>
        </c:ser>
        <c:ser>
          <c:idx val="3"/>
          <c:order val="3"/>
          <c:tx>
            <c:strRef>
              <c:f>'Chart NSA (2)'!$M$7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strRef>
              <c:f>'Chart NSA (2)'!$A$8:$A$109</c:f>
              <c:strCache>
                <c:ptCount val="102"/>
                <c:pt idx="0">
                  <c:v>July 2014</c:v>
                </c:pt>
                <c:pt idx="1">
                  <c:v>August 2014</c:v>
                </c:pt>
                <c:pt idx="2">
                  <c:v>September 2014</c:v>
                </c:pt>
                <c:pt idx="3">
                  <c:v>October 2014</c:v>
                </c:pt>
                <c:pt idx="4">
                  <c:v>November 2014</c:v>
                </c:pt>
                <c:pt idx="5">
                  <c:v>December 2014</c:v>
                </c:pt>
                <c:pt idx="6">
                  <c:v>January 2015</c:v>
                </c:pt>
                <c:pt idx="7">
                  <c:v>February 2015</c:v>
                </c:pt>
                <c:pt idx="8">
                  <c:v>March 2015</c:v>
                </c:pt>
                <c:pt idx="9">
                  <c:v>April 2015</c:v>
                </c:pt>
                <c:pt idx="10">
                  <c:v>May 2015</c:v>
                </c:pt>
                <c:pt idx="11">
                  <c:v>June 2015</c:v>
                </c:pt>
                <c:pt idx="12">
                  <c:v>July 2015</c:v>
                </c:pt>
                <c:pt idx="13">
                  <c:v>August 2015</c:v>
                </c:pt>
                <c:pt idx="14">
                  <c:v>September 2015</c:v>
                </c:pt>
                <c:pt idx="15">
                  <c:v>October 2015</c:v>
                </c:pt>
                <c:pt idx="16">
                  <c:v>November 2015</c:v>
                </c:pt>
                <c:pt idx="17">
                  <c:v>December 2015</c:v>
                </c:pt>
                <c:pt idx="18">
                  <c:v>January 2016</c:v>
                </c:pt>
                <c:pt idx="19">
                  <c:v>February 2016</c:v>
                </c:pt>
                <c:pt idx="20">
                  <c:v>March 2016</c:v>
                </c:pt>
                <c:pt idx="21">
                  <c:v>April 2016</c:v>
                </c:pt>
                <c:pt idx="22">
                  <c:v>May 2016</c:v>
                </c:pt>
                <c:pt idx="23">
                  <c:v>June 2016</c:v>
                </c:pt>
                <c:pt idx="24">
                  <c:v>July 2016</c:v>
                </c:pt>
                <c:pt idx="25">
                  <c:v>August 2016</c:v>
                </c:pt>
                <c:pt idx="26">
                  <c:v>September 2016</c:v>
                </c:pt>
                <c:pt idx="27">
                  <c:v>October 2016</c:v>
                </c:pt>
                <c:pt idx="28">
                  <c:v>November 2016</c:v>
                </c:pt>
                <c:pt idx="29">
                  <c:v>December 2016</c:v>
                </c:pt>
                <c:pt idx="30">
                  <c:v>January 2017</c:v>
                </c:pt>
                <c:pt idx="31">
                  <c:v>February 2017</c:v>
                </c:pt>
                <c:pt idx="32">
                  <c:v>March 2017</c:v>
                </c:pt>
                <c:pt idx="33">
                  <c:v>April 2017</c:v>
                </c:pt>
                <c:pt idx="34">
                  <c:v>May 2017</c:v>
                </c:pt>
                <c:pt idx="35">
                  <c:v>June 2017</c:v>
                </c:pt>
                <c:pt idx="36">
                  <c:v>July 2017</c:v>
                </c:pt>
                <c:pt idx="37">
                  <c:v>August 2017</c:v>
                </c:pt>
                <c:pt idx="38">
                  <c:v>September 2017</c:v>
                </c:pt>
                <c:pt idx="39">
                  <c:v>October 2017</c:v>
                </c:pt>
                <c:pt idx="40">
                  <c:v>November 2017</c:v>
                </c:pt>
                <c:pt idx="41">
                  <c:v>December 2017</c:v>
                </c:pt>
                <c:pt idx="42">
                  <c:v>January 2018</c:v>
                </c:pt>
                <c:pt idx="43">
                  <c:v>February 2018</c:v>
                </c:pt>
                <c:pt idx="44">
                  <c:v>March 2018</c:v>
                </c:pt>
                <c:pt idx="45">
                  <c:v>April 2018</c:v>
                </c:pt>
                <c:pt idx="46">
                  <c:v>May 2018</c:v>
                </c:pt>
                <c:pt idx="47">
                  <c:v>June 2018</c:v>
                </c:pt>
                <c:pt idx="48">
                  <c:v>July 2018</c:v>
                </c:pt>
                <c:pt idx="49">
                  <c:v>August 2018</c:v>
                </c:pt>
                <c:pt idx="50">
                  <c:v>September 2018</c:v>
                </c:pt>
                <c:pt idx="51">
                  <c:v>October 2018</c:v>
                </c:pt>
                <c:pt idx="52">
                  <c:v>November 2018</c:v>
                </c:pt>
                <c:pt idx="53">
                  <c:v>December 2018</c:v>
                </c:pt>
                <c:pt idx="54">
                  <c:v>January 2019</c:v>
                </c:pt>
                <c:pt idx="55">
                  <c:v>February 2019</c:v>
                </c:pt>
                <c:pt idx="56">
                  <c:v>March 2019</c:v>
                </c:pt>
                <c:pt idx="57">
                  <c:v>April 2019</c:v>
                </c:pt>
                <c:pt idx="58">
                  <c:v>May 2019</c:v>
                </c:pt>
                <c:pt idx="59">
                  <c:v>June 2019</c:v>
                </c:pt>
                <c:pt idx="60">
                  <c:v>July 2019</c:v>
                </c:pt>
                <c:pt idx="61">
                  <c:v>August 2019</c:v>
                </c:pt>
                <c:pt idx="62">
                  <c:v>September 2019</c:v>
                </c:pt>
                <c:pt idx="63">
                  <c:v>October 2019</c:v>
                </c:pt>
                <c:pt idx="64">
                  <c:v>November 2019</c:v>
                </c:pt>
                <c:pt idx="65">
                  <c:v>December 2019</c:v>
                </c:pt>
                <c:pt idx="66">
                  <c:v>January 2020</c:v>
                </c:pt>
                <c:pt idx="67">
                  <c:v>February 2020</c:v>
                </c:pt>
                <c:pt idx="68">
                  <c:v>March 2020</c:v>
                </c:pt>
                <c:pt idx="69">
                  <c:v>April 2020</c:v>
                </c:pt>
                <c:pt idx="70">
                  <c:v>May 2020</c:v>
                </c:pt>
                <c:pt idx="71">
                  <c:v>June 2020</c:v>
                </c:pt>
                <c:pt idx="72">
                  <c:v>July 2020</c:v>
                </c:pt>
                <c:pt idx="73">
                  <c:v>August 2020</c:v>
                </c:pt>
                <c:pt idx="74">
                  <c:v>September 2020</c:v>
                </c:pt>
                <c:pt idx="75">
                  <c:v>October 2020</c:v>
                </c:pt>
                <c:pt idx="76">
                  <c:v>November 2020</c:v>
                </c:pt>
                <c:pt idx="77">
                  <c:v>December 2020</c:v>
                </c:pt>
                <c:pt idx="78">
                  <c:v>January 2021</c:v>
                </c:pt>
                <c:pt idx="79">
                  <c:v>February 2021</c:v>
                </c:pt>
                <c:pt idx="80">
                  <c:v>March 2021</c:v>
                </c:pt>
                <c:pt idx="81">
                  <c:v>April 2021</c:v>
                </c:pt>
                <c:pt idx="82">
                  <c:v>May 2021</c:v>
                </c:pt>
                <c:pt idx="83">
                  <c:v>June 2021</c:v>
                </c:pt>
                <c:pt idx="84">
                  <c:v>July 2021</c:v>
                </c:pt>
                <c:pt idx="85">
                  <c:v>August 2021</c:v>
                </c:pt>
                <c:pt idx="86">
                  <c:v>September 2021</c:v>
                </c:pt>
                <c:pt idx="87">
                  <c:v>October 2021</c:v>
                </c:pt>
                <c:pt idx="88">
                  <c:v>November 2021</c:v>
                </c:pt>
                <c:pt idx="89">
                  <c:v>December 2021</c:v>
                </c:pt>
                <c:pt idx="90">
                  <c:v>January 2022</c:v>
                </c:pt>
                <c:pt idx="91">
                  <c:v>February 2022</c:v>
                </c:pt>
                <c:pt idx="92">
                  <c:v>March 2022</c:v>
                </c:pt>
                <c:pt idx="93">
                  <c:v>April 2022</c:v>
                </c:pt>
                <c:pt idx="94">
                  <c:v>May 2022</c:v>
                </c:pt>
                <c:pt idx="95">
                  <c:v>June 2022</c:v>
                </c:pt>
                <c:pt idx="96">
                  <c:v>July 2022</c:v>
                </c:pt>
                <c:pt idx="97">
                  <c:v>August 2022</c:v>
                </c:pt>
                <c:pt idx="98">
                  <c:v>September 2022</c:v>
                </c:pt>
                <c:pt idx="99">
                  <c:v>October 2022</c:v>
                </c:pt>
                <c:pt idx="100">
                  <c:v>November 2022</c:v>
                </c:pt>
                <c:pt idx="101">
                  <c:v>December 2022</c:v>
                </c:pt>
              </c:strCache>
            </c:strRef>
          </c:cat>
          <c:val>
            <c:numRef>
              <c:f>'Chart NSA (2)'!$M$8:$M$109</c:f>
              <c:numCache>
                <c:formatCode>#,##0.00</c:formatCode>
                <c:ptCount val="102"/>
                <c:pt idx="0">
                  <c:v>1.0542726427087148</c:v>
                </c:pt>
                <c:pt idx="1">
                  <c:v>1.052767318519956</c:v>
                </c:pt>
                <c:pt idx="2">
                  <c:v>1.0521947392327704</c:v>
                </c:pt>
                <c:pt idx="3">
                  <c:v>1.0514342235410485</c:v>
                </c:pt>
                <c:pt idx="4">
                  <c:v>1.0548633565349872</c:v>
                </c:pt>
                <c:pt idx="5">
                  <c:v>1.05148304851332</c:v>
                </c:pt>
                <c:pt idx="6">
                  <c:v>1.0510580785438159</c:v>
                </c:pt>
                <c:pt idx="7">
                  <c:v>1.0523665308010268</c:v>
                </c:pt>
                <c:pt idx="8">
                  <c:v>1.0538677129127734</c:v>
                </c:pt>
                <c:pt idx="9">
                  <c:v>1.0538623469582427</c:v>
                </c:pt>
                <c:pt idx="10">
                  <c:v>1.0554567333271634</c:v>
                </c:pt>
                <c:pt idx="11">
                  <c:v>1.0547765563642679</c:v>
                </c:pt>
                <c:pt idx="12">
                  <c:v>1.0536351763520213</c:v>
                </c:pt>
                <c:pt idx="13">
                  <c:v>1.0522091121187491</c:v>
                </c:pt>
                <c:pt idx="14">
                  <c:v>1.0533783860177315</c:v>
                </c:pt>
                <c:pt idx="15">
                  <c:v>1.0546984143088236</c:v>
                </c:pt>
                <c:pt idx="16">
                  <c:v>1.0558228769762406</c:v>
                </c:pt>
                <c:pt idx="17">
                  <c:v>1.0513911064361254</c:v>
                </c:pt>
                <c:pt idx="18">
                  <c:v>1.0518177161683748</c:v>
                </c:pt>
                <c:pt idx="19">
                  <c:v>1.0515659227764997</c:v>
                </c:pt>
                <c:pt idx="20">
                  <c:v>1.0527340704128276</c:v>
                </c:pt>
                <c:pt idx="21">
                  <c:v>1.0522939190323459</c:v>
                </c:pt>
                <c:pt idx="22">
                  <c:v>1.0544612707347465</c:v>
                </c:pt>
                <c:pt idx="23">
                  <c:v>1.0563007242654612</c:v>
                </c:pt>
                <c:pt idx="24">
                  <c:v>1.0566936251892804</c:v>
                </c:pt>
                <c:pt idx="25">
                  <c:v>1.0529493570765853</c:v>
                </c:pt>
                <c:pt idx="26">
                  <c:v>1.0538085535626462</c:v>
                </c:pt>
                <c:pt idx="27">
                  <c:v>1.0538359363309628</c:v>
                </c:pt>
                <c:pt idx="28">
                  <c:v>1.055263921622406</c:v>
                </c:pt>
                <c:pt idx="29">
                  <c:v>1.0514735287416572</c:v>
                </c:pt>
                <c:pt idx="30">
                  <c:v>1.0504961758341307</c:v>
                </c:pt>
                <c:pt idx="31">
                  <c:v>1.0520752108169811</c:v>
                </c:pt>
                <c:pt idx="32">
                  <c:v>1.0551183059418154</c:v>
                </c:pt>
                <c:pt idx="33">
                  <c:v>1.0539350201972071</c:v>
                </c:pt>
                <c:pt idx="34">
                  <c:v>1.0552727593125848</c:v>
                </c:pt>
                <c:pt idx="35">
                  <c:v>1.05784595972068</c:v>
                </c:pt>
                <c:pt idx="36">
                  <c:v>1.0577291492244045</c:v>
                </c:pt>
                <c:pt idx="37">
                  <c:v>1.055034415678302</c:v>
                </c:pt>
                <c:pt idx="38">
                  <c:v>1.0554727710418581</c:v>
                </c:pt>
                <c:pt idx="39">
                  <c:v>1.0562277309145065</c:v>
                </c:pt>
                <c:pt idx="40">
                  <c:v>1.0568267055678118</c:v>
                </c:pt>
                <c:pt idx="41">
                  <c:v>1.0534837724557036</c:v>
                </c:pt>
                <c:pt idx="42">
                  <c:v>1.0538740744594701</c:v>
                </c:pt>
                <c:pt idx="43">
                  <c:v>1.0532200624714005</c:v>
                </c:pt>
                <c:pt idx="44">
                  <c:v>1.0548922823222673</c:v>
                </c:pt>
                <c:pt idx="45">
                  <c:v>1.0559868681614948</c:v>
                </c:pt>
                <c:pt idx="46">
                  <c:v>1.0584048632411569</c:v>
                </c:pt>
                <c:pt idx="47">
                  <c:v>1.0580915153924297</c:v>
                </c:pt>
                <c:pt idx="48">
                  <c:v>1.0572113697279131</c:v>
                </c:pt>
                <c:pt idx="49">
                  <c:v>1.0564519720922936</c:v>
                </c:pt>
                <c:pt idx="50">
                  <c:v>1.0555726814046831</c:v>
                </c:pt>
                <c:pt idx="51">
                  <c:v>1.0562086845133347</c:v>
                </c:pt>
                <c:pt idx="52">
                  <c:v>1.0584131086654336</c:v>
                </c:pt>
                <c:pt idx="53">
                  <c:v>1.0539478037104044</c:v>
                </c:pt>
                <c:pt idx="54">
                  <c:v>1.0536244934006547</c:v>
                </c:pt>
                <c:pt idx="55">
                  <c:v>1.0537368061946808</c:v>
                </c:pt>
                <c:pt idx="56">
                  <c:v>1.0560819297739199</c:v>
                </c:pt>
                <c:pt idx="57">
                  <c:v>1.0535904804853407</c:v>
                </c:pt>
                <c:pt idx="58">
                  <c:v>1.054062910594957</c:v>
                </c:pt>
                <c:pt idx="59">
                  <c:v>1.0570008919723657</c:v>
                </c:pt>
                <c:pt idx="60">
                  <c:v>1.0548228456465853</c:v>
                </c:pt>
                <c:pt idx="61">
                  <c:v>1.0543716822994094</c:v>
                </c:pt>
                <c:pt idx="62">
                  <c:v>1.0561861302440252</c:v>
                </c:pt>
                <c:pt idx="63">
                  <c:v>1.0558583901164342</c:v>
                </c:pt>
                <c:pt idx="64">
                  <c:v>1.056993102124397</c:v>
                </c:pt>
                <c:pt idx="65">
                  <c:v>1.0557295301215963</c:v>
                </c:pt>
                <c:pt idx="66">
                  <c:v>1.0568190558515675</c:v>
                </c:pt>
                <c:pt idx="67">
                  <c:v>1.055057125450612</c:v>
                </c:pt>
                <c:pt idx="68">
                  <c:v>1.0562125892084668</c:v>
                </c:pt>
                <c:pt idx="69">
                  <c:v>1.0502785720837671</c:v>
                </c:pt>
                <c:pt idx="70">
                  <c:v>1.0476558124954651</c:v>
                </c:pt>
                <c:pt idx="71">
                  <c:v>1.0466544751721683</c:v>
                </c:pt>
                <c:pt idx="72">
                  <c:v>1.05030439013277</c:v>
                </c:pt>
                <c:pt idx="73">
                  <c:v>1.0543182039023433</c:v>
                </c:pt>
                <c:pt idx="74">
                  <c:v>1.0547081922308115</c:v>
                </c:pt>
                <c:pt idx="75">
                  <c:v>1.0527671933900147</c:v>
                </c:pt>
                <c:pt idx="76">
                  <c:v>1.0524433378862086</c:v>
                </c:pt>
                <c:pt idx="77">
                  <c:v>1.0523762249081128</c:v>
                </c:pt>
                <c:pt idx="78">
                  <c:v>1.0532681280842451</c:v>
                </c:pt>
                <c:pt idx="79">
                  <c:v>1.0532256885195936</c:v>
                </c:pt>
                <c:pt idx="80">
                  <c:v>1.0558684828604192</c:v>
                </c:pt>
                <c:pt idx="81">
                  <c:v>1.0525306093914863</c:v>
                </c:pt>
                <c:pt idx="82">
                  <c:v>1.0565738796645756</c:v>
                </c:pt>
                <c:pt idx="83">
                  <c:v>1.0617659217955195</c:v>
                </c:pt>
                <c:pt idx="84">
                  <c:v>1.0651251699509645</c:v>
                </c:pt>
                <c:pt idx="85">
                  <c:v>1.066924471146125</c:v>
                </c:pt>
                <c:pt idx="86">
                  <c:v>1.0654301479240669</c:v>
                </c:pt>
                <c:pt idx="87">
                  <c:v>1.058926907988567</c:v>
                </c:pt>
                <c:pt idx="88">
                  <c:v>1.0585138172560913</c:v>
                </c:pt>
                <c:pt idx="89">
                  <c:v>1.0568216438670881</c:v>
                </c:pt>
                <c:pt idx="90">
                  <c:v>1.0563994298907446</c:v>
                </c:pt>
                <c:pt idx="91">
                  <c:v>1.0553578907342462</c:v>
                </c:pt>
                <c:pt idx="92">
                  <c:v>1.0569795616330888</c:v>
                </c:pt>
                <c:pt idx="93">
                  <c:v>1.0550476537037259</c:v>
                </c:pt>
                <c:pt idx="94">
                  <c:v>1.0582215393365524</c:v>
                </c:pt>
                <c:pt idx="95">
                  <c:v>1.0604333825407875</c:v>
                </c:pt>
                <c:pt idx="96">
                  <c:v>1.0620498213584384</c:v>
                </c:pt>
                <c:pt idx="97">
                  <c:v>1.0612782939088683</c:v>
                </c:pt>
                <c:pt idx="98">
                  <c:v>1.0598627300917471</c:v>
                </c:pt>
                <c:pt idx="99">
                  <c:v>1.0531204683967337</c:v>
                </c:pt>
                <c:pt idx="100">
                  <c:v>1.0523330610098507</c:v>
                </c:pt>
                <c:pt idx="101">
                  <c:v>1.0562370354225743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47-4E7B-9086-9ED4B9EE8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796760"/>
        <c:axId val="825793152"/>
      </c:lineChart>
      <c:catAx>
        <c:axId val="8257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793152"/>
        <c:crosses val="autoZero"/>
        <c:auto val="1"/>
        <c:lblAlgn val="ctr"/>
        <c:lblOffset val="100"/>
        <c:tickLblSkip val="12"/>
        <c:noMultiLvlLbl val="0"/>
      </c:catAx>
      <c:valAx>
        <c:axId val="825793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796760"/>
        <c:crosses val="autoZero"/>
        <c:crossBetween val="between"/>
        <c:majorUnit val="4.0000000000000008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674DB1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C5CAF4-4B73-47BB-9A99-6D4B1CD153CC}" authorId="{2312FB27-1B4C-E44B-C091-7573519CE921}" created="2023-04-21T11:49:58.781">
    <pc:sldMkLst xmlns:pc="http://schemas.microsoft.com/office/powerpoint/2013/main/command">
      <pc:docMk/>
      <pc:sldMk cId="1733144897" sldId="257"/>
    </pc:sldMkLst>
    <p188:txBody>
      <a:bodyPr/>
      <a:lstStyle/>
      <a:p>
        <a:r>
          <a:rPr lang="en-GB"/>
          <a:t>Note that similar trend we look at employees, before continuing to next slide</a:t>
        </a:r>
      </a:p>
    </p188:txBody>
  </p188:cm>
</p188:cmLst>
</file>

<file path=ppt/comments/modernComment_102_F1E2B3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C88399-411A-4B01-A45B-3BFF429F6D9B}" authorId="{2312FB27-1B4C-E44B-C091-7573519CE921}" created="2023-04-21T11:46:35.8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58166025" sldId="258"/>
      <ac:spMk id="2" creationId="{9979AE89-B42A-C694-E708-948F011E4164}"/>
    </ac:deMkLst>
    <p188:replyLst>
      <p188:reply id="{4911110E-0086-4671-9060-C81972E80B0D}" authorId="{2312FB27-1B4C-E44B-C091-7573519CE921}" created="2023-04-21T11:46:48.600">
        <p188:txBody>
          <a:bodyPr/>
          <a:lstStyle/>
          <a:p>
            <a:r>
              <a:rPr lang="en-GB"/>
              <a:t>We focus on employments as that includes industries
</a:t>
            </a:r>
          </a:p>
        </p188:txBody>
      </p188:reply>
    </p188:replyLst>
    <p188:txBody>
      <a:bodyPr/>
      <a:lstStyle/>
      <a:p>
        <a:r>
          <a:rPr lang="en-GB"/>
          <a:t>Talk a bit about the difference between employments and employees - that the overall difference is not huge, but there may be more things at play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7801C-4118-4057-8985-EC753FF32CC5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385F-F8C7-4553-B276-396FE16CA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20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Chart is based on NSA employments vs. NSA employees. Non-EU have more employments throughout and especially from 2020 onwards, which means their growth in employment share happens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385F-F8C7-4553-B276-396FE16CAE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66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London has (16.6+22.9)=39.5% while UK has (7.8+9.3)=17.1%, so 2.3 times higher. In construction, it is 42.7% vs. 10.6%, so 4 times higher.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385F-F8C7-4553-B276-396FE16CAE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5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C4E-818D-4CFE-ACB9-53251537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53D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D7C-6114-4009-B012-5F41EAC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3D4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BC0E-8CDC-4817-B071-3EFFD002A68D}"/>
              </a:ext>
            </a:extLst>
          </p:cNvPr>
          <p:cNvGrpSpPr/>
          <p:nvPr/>
        </p:nvGrpSpPr>
        <p:grpSpPr>
          <a:xfrm>
            <a:off x="1180806" y="960120"/>
            <a:ext cx="97200" cy="4937760"/>
            <a:chOff x="1180806" y="2240010"/>
            <a:chExt cx="172278" cy="237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2198DA-53F7-4181-AA7E-F24DA9548EA5}"/>
                </a:ext>
              </a:extLst>
            </p:cNvPr>
            <p:cNvSpPr/>
            <p:nvPr/>
          </p:nvSpPr>
          <p:spPr>
            <a:xfrm>
              <a:off x="1180806" y="4077990"/>
              <a:ext cx="172278" cy="54000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C6836-5015-40AD-90FA-3D30AA3FCC19}"/>
                </a:ext>
              </a:extLst>
            </p:cNvPr>
            <p:cNvSpPr/>
            <p:nvPr/>
          </p:nvSpPr>
          <p:spPr>
            <a:xfrm>
              <a:off x="1180806" y="2240010"/>
              <a:ext cx="172278" cy="540000"/>
            </a:xfrm>
            <a:prstGeom prst="rect">
              <a:avLst/>
            </a:prstGeom>
            <a:solidFill>
              <a:srgbClr val="EE2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462169-F53D-472E-B9F0-8BCAF010191A}"/>
                </a:ext>
              </a:extLst>
            </p:cNvPr>
            <p:cNvSpPr/>
            <p:nvPr/>
          </p:nvSpPr>
          <p:spPr>
            <a:xfrm>
              <a:off x="1180806" y="2852670"/>
              <a:ext cx="172278" cy="540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CB3D9-D2C3-4887-B78B-3D946E2278E9}"/>
                </a:ext>
              </a:extLst>
            </p:cNvPr>
            <p:cNvSpPr/>
            <p:nvPr/>
          </p:nvSpPr>
          <p:spPr>
            <a:xfrm>
              <a:off x="1180806" y="3465330"/>
              <a:ext cx="172278" cy="540000"/>
            </a:xfrm>
            <a:prstGeom prst="rect">
              <a:avLst/>
            </a:prstGeom>
            <a:solidFill>
              <a:srgbClr val="008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0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C3A4-8EA0-4145-8790-905346091B74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3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DFC76-2A4A-4A7E-8CCD-2D159D47F2C2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26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5277-1FEB-4CDE-B25E-8AA9C0A881B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76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1048-5CA2-44E4-A753-29972A116E2D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04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5722E-8D7C-4F62-89F5-12A42A4601D4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3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48D96-3103-457A-A2FD-7002BE6E61E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490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DBD1-D888-4D34-9A3D-59132998F70A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7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F84-5AA6-4A84-B528-1DB8E335E0C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633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F69-15B5-489C-B5D4-DDA2A74895CE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90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88D74-66C0-40CA-8272-A8366D7E6837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14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60BC-E53B-4B54-928D-D93681B77E0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72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F0F0-2B5B-48CB-9F07-B3AC788AE4F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240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C2CC3-ED51-4C63-9B75-589BEA5EE2CF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84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E6FF-7F48-4E3D-A23C-F90B3484792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7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DBFA5-FA16-43B0-B8B0-D8050CE97301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1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5CC2-48FE-4807-BC1F-228C581D3634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0B44-40F0-4082-918F-ECE64121F3E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6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127E-B30C-4914-B78D-3DDA509194C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4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7D743-7AE0-440A-B15A-60464AA4E7F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2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2362-CB36-4D46-BA08-89833C947ADC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13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109B-B4CF-4D7F-9261-981195E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6725-62F0-4F31-9A72-AD8DEEA2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DBDF-69F2-416F-A5D5-8D9C11FD5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6480000"/>
            <a:ext cx="221300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53D4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674DB14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F1E2B30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ondon.gov.uk/download/gla-economics-covid-19-labour-market-analysis/e9385a99-e1f4-459c-abf6-d60754cfbb5b/PAYE%20employments%20April%20202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C546-32E2-8887-CC9F-5D40A08A3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Payrolled employments by nationality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6D70-0A62-0E46-64DE-417B79E2D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Ammar Ljubijankic Kutasi, economist</a:t>
            </a:r>
          </a:p>
        </p:txBody>
      </p:sp>
    </p:spTree>
    <p:extLst>
      <p:ext uri="{BB962C8B-B14F-4D97-AF65-F5344CB8AC3E}">
        <p14:creationId xmlns:p14="http://schemas.microsoft.com/office/powerpoint/2010/main" val="61700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51EF-5B6C-F438-2E5D-1DCAD666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Non-EU workers lifted London’s labour market as EU workers decreased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EE50C14-8FE3-37D0-B04C-0A5F98168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E0970-01DC-07D6-CF36-A46519101BB0}"/>
              </a:ext>
            </a:extLst>
          </p:cNvPr>
          <p:cNvSpPr txBox="1"/>
          <p:nvPr/>
        </p:nvSpPr>
        <p:spPr>
          <a:xfrm>
            <a:off x="344245" y="6176963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A6A6A6"/>
                </a:solidFill>
                <a:effectLst/>
                <a:latin typeface="Arial" panose="020B0604020202020204" pitchFamily="34" charset="0"/>
              </a:rPr>
              <a:t>Source: HM Revenue and Customs – Pay As You Earn Real Time Information (non-seasonally adjusted) and Migrant Worker Scan.</a:t>
            </a:r>
            <a:br>
              <a:rPr lang="en-GB" sz="1200" dirty="0"/>
            </a:br>
            <a:r>
              <a:rPr lang="en-GB" sz="1200" b="0" i="0" dirty="0">
                <a:solidFill>
                  <a:srgbClr val="A6A6A6"/>
                </a:solidFill>
                <a:effectLst/>
                <a:latin typeface="Arial" panose="020B0604020202020204" pitchFamily="34" charset="0"/>
              </a:rPr>
              <a:t>Note: Estimates are based on where employees live. Vertical lines indicate Brexit vote of June 2016, beginning of lockdowns in March 2020, and end of free movement in January 2021, respectively.</a:t>
            </a:r>
            <a:endParaRPr lang="en-GB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448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AE89-B42A-C694-E708-948F011E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Non-EU workers tend to have more employments than others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C414A-C9B7-4C89-B935-9806525CD2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81660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199E42-CB55-9487-C9F0-B6507D5E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London has more than double the share of non-UK workers relative to UK average</a:t>
            </a:r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EA11839A-0CFE-E0DD-C46C-24FDAF0AE5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E789F7C0-1274-38FA-B25D-FF3BFF2B9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6959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C04BB40-BBCC-C9CB-6166-05BD4799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D44D4D46-8256-2322-DAD8-C1E14C921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9B0EE99B-0A31-4141-8B80-A8E06601F2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90257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E3DD-9288-7EF1-D64F-A879D81A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AE21-DCB5-C4D9-A947-3D4FB5C0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59B5-BF8D-3C89-EDB8-7F4C23F5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9785-59E3-2ED7-E37E-D6DB62CE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more, see our analysis on the </a:t>
            </a:r>
            <a:r>
              <a:rPr lang="en-GB" dirty="0">
                <a:hlinkClick r:id="rId2"/>
              </a:rPr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75658"/>
      </p:ext>
    </p:extLst>
  </p:cSld>
  <p:clrMapOvr>
    <a:masterClrMapping/>
  </p:clrMapOvr>
</p:sld>
</file>

<file path=ppt/theme/theme1.xml><?xml version="1.0" encoding="utf-8"?>
<a:theme xmlns:a="http://schemas.openxmlformats.org/drawingml/2006/main" name="GLA Theme light">
  <a:themeElements>
    <a:clrScheme name="City Intelligence">
      <a:dk1>
        <a:srgbClr val="000000"/>
      </a:dk1>
      <a:lt1>
        <a:srgbClr val="FFFFFF"/>
      </a:lt1>
      <a:dk2>
        <a:srgbClr val="353D42"/>
      </a:dk2>
      <a:lt2>
        <a:srgbClr val="868B8E"/>
      </a:lt2>
      <a:accent1>
        <a:srgbClr val="008BC1"/>
      </a:accent1>
      <a:accent2>
        <a:srgbClr val="EE266D"/>
      </a:accent2>
      <a:accent3>
        <a:srgbClr val="4C9E4C"/>
      </a:accent3>
      <a:accent4>
        <a:srgbClr val="9E0059"/>
      </a:accent4>
      <a:accent5>
        <a:srgbClr val="DD072B"/>
      </a:accent5>
      <a:accent6>
        <a:srgbClr val="C617A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A Theme light" id="{0DB60B21-503E-490B-BAD6-BC2592CFDA01}" vid="{A37F429F-E5DC-4E1D-91B3-893E49622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EDF9DD8DBB143AE8CD71BDB6B0E3B" ma:contentTypeVersion="16" ma:contentTypeDescription="Create a new document." ma:contentTypeScope="" ma:versionID="58db4c0cb4a6c8574584e2b7e3b481f7">
  <xsd:schema xmlns:xsd="http://www.w3.org/2001/XMLSchema" xmlns:xs="http://www.w3.org/2001/XMLSchema" xmlns:p="http://schemas.microsoft.com/office/2006/metadata/properties" xmlns:ns2="7fc9ebc1-6786-4aad-aee1-fdcde6e01ff9" xmlns:ns3="fd7425d0-09b7-49b7-b351-1ad2162dc0d7" targetNamespace="http://schemas.microsoft.com/office/2006/metadata/properties" ma:root="true" ma:fieldsID="7f205f5aa0458c3a5f4d8c0367cd4bd4" ns2:_="" ns3:_="">
    <xsd:import namespace="7fc9ebc1-6786-4aad-aee1-fdcde6e01ff9"/>
    <xsd:import namespace="fd7425d0-09b7-49b7-b351-1ad2162dc0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ebc1-6786-4aad-aee1-fdcde6e01f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651981c-07c9-48be-a366-aa18a08a63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425d0-09b7-49b7-b351-1ad2162dc0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544d0c-2e96-4949-8e6e-e90d9b14e1b3}" ma:internalName="TaxCatchAll" ma:showField="CatchAllData" ma:web="fd7425d0-09b7-49b7-b351-1ad2162dc0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fc9ebc1-6786-4aad-aee1-fdcde6e01ff9">
      <Terms xmlns="http://schemas.microsoft.com/office/infopath/2007/PartnerControls"/>
    </lcf76f155ced4ddcb4097134ff3c332f>
    <TaxCatchAll xmlns="fd7425d0-09b7-49b7-b351-1ad2162dc0d7" xsi:nil="true"/>
  </documentManagement>
</p:properties>
</file>

<file path=customXml/itemProps1.xml><?xml version="1.0" encoding="utf-8"?>
<ds:datastoreItem xmlns:ds="http://schemas.openxmlformats.org/officeDocument/2006/customXml" ds:itemID="{D4C65958-0125-44BB-A6D7-2236C602D6B4}"/>
</file>

<file path=customXml/itemProps2.xml><?xml version="1.0" encoding="utf-8"?>
<ds:datastoreItem xmlns:ds="http://schemas.openxmlformats.org/officeDocument/2006/customXml" ds:itemID="{C1874D42-4E31-47AE-BF8E-4E1D8E81CB66}"/>
</file>

<file path=customXml/itemProps3.xml><?xml version="1.0" encoding="utf-8"?>
<ds:datastoreItem xmlns:ds="http://schemas.openxmlformats.org/officeDocument/2006/customXml" ds:itemID="{B3C6A0E9-80BA-4382-90D7-4D8E2CD83BA1}"/>
</file>

<file path=docProps/app.xml><?xml version="1.0" encoding="utf-8"?>
<Properties xmlns="http://schemas.openxmlformats.org/officeDocument/2006/extended-properties" xmlns:vt="http://schemas.openxmlformats.org/officeDocument/2006/docPropsVTypes">
  <Template>GLA Theme light</Template>
  <TotalTime>134</TotalTime>
  <Words>192</Words>
  <Application>Microsoft Office PowerPoint</Application>
  <PresentationFormat>Widescreen</PresentationFormat>
  <Paragraphs>13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GLA Theme light</vt:lpstr>
      <vt:lpstr>Payrolled employments by nationality</vt:lpstr>
      <vt:lpstr>Non-EU workers lifted London’s labour market as EU workers decreased</vt:lpstr>
      <vt:lpstr>Non-EU workers tend to have more employments than others</vt:lpstr>
      <vt:lpstr>London has more than double the share of non-UK workers relative to UK average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Payrolled employments by nationality</dc:title>
  <dc:creator>Ammar Ljubijankic</dc:creator>
  <cp:lastModifiedBy>Ammar Ljubijankic</cp:lastModifiedBy>
  <cp:revision>1</cp:revision>
  <dcterms:created xsi:type="dcterms:W3CDTF">2023-04-21T11:37:44Z</dcterms:created>
  <dcterms:modified xsi:type="dcterms:W3CDTF">2023-04-21T13:52:10Z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0x010100535EDF9DD8DBB143AE8CD71BDB6B0E3B</vt:lpwstr>
  </property>
</Properties>
</file>