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3" r:id="rId6"/>
    <p:sldId id="260" r:id="rId7"/>
    <p:sldId id="264" r:id="rId8"/>
    <p:sldId id="261"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sz="8000" b="1" dirty="0" smtClean="0">
                <a:solidFill>
                  <a:schemeClr val="tx1"/>
                </a:solidFill>
              </a:rPr>
              <a:t>INVENTORY </a:t>
            </a:r>
            <a:br>
              <a:rPr lang="en-MY" sz="8000" b="1" dirty="0" smtClean="0">
                <a:solidFill>
                  <a:schemeClr val="tx1"/>
                </a:solidFill>
              </a:rPr>
            </a:br>
            <a:r>
              <a:rPr lang="en-MY" sz="8000" b="1" dirty="0" smtClean="0">
                <a:solidFill>
                  <a:schemeClr val="tx1"/>
                </a:solidFill>
              </a:rPr>
              <a:t>SYSTEM</a:t>
            </a:r>
            <a:endParaRPr lang="en-MY" sz="8000" b="1" dirty="0">
              <a:solidFill>
                <a:schemeClr val="tx1"/>
              </a:solidFill>
            </a:endParaRPr>
          </a:p>
        </p:txBody>
      </p:sp>
      <p:sp>
        <p:nvSpPr>
          <p:cNvPr id="3" name="Subtitle 2"/>
          <p:cNvSpPr>
            <a:spLocks noGrp="1"/>
          </p:cNvSpPr>
          <p:nvPr>
            <p:ph type="subTitle" idx="1"/>
          </p:nvPr>
        </p:nvSpPr>
        <p:spPr/>
        <p:txBody>
          <a:bodyPr>
            <a:normAutofit/>
          </a:bodyPr>
          <a:lstStyle/>
          <a:p>
            <a:r>
              <a:rPr lang="en-MY" sz="2800" b="1" dirty="0" smtClean="0">
                <a:solidFill>
                  <a:srgbClr val="FFFF00"/>
                </a:solidFill>
              </a:rPr>
              <a:t>PROGRAMMING TECHNIQUE II</a:t>
            </a:r>
            <a:endParaRPr lang="en-MY" sz="2800" b="1"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b="1" dirty="0" smtClean="0">
                <a:solidFill>
                  <a:srgbClr val="FFFF00"/>
                </a:solidFill>
              </a:rPr>
              <a:t>GROUP MEMBERS</a:t>
            </a:r>
            <a:endParaRPr lang="en-MY" sz="4800" b="1" dirty="0">
              <a:solidFill>
                <a:srgbClr val="FFFF00"/>
              </a:solidFill>
            </a:endParaRPr>
          </a:p>
        </p:txBody>
      </p:sp>
      <p:sp>
        <p:nvSpPr>
          <p:cNvPr id="3" name="Content Placeholder 2"/>
          <p:cNvSpPr>
            <a:spLocks noGrp="1"/>
          </p:cNvSpPr>
          <p:nvPr>
            <p:ph idx="1"/>
          </p:nvPr>
        </p:nvSpPr>
        <p:spPr/>
        <p:txBody>
          <a:bodyPr>
            <a:normAutofit/>
          </a:bodyPr>
          <a:lstStyle/>
          <a:p>
            <a:r>
              <a:rPr lang="en-MY" b="1" dirty="0" smtClean="0">
                <a:solidFill>
                  <a:schemeClr val="tx1">
                    <a:lumMod val="75000"/>
                  </a:schemeClr>
                </a:solidFill>
              </a:rPr>
              <a:t>MUHAMMAD NAQIB RAFIQI BIN ZULKAFLI</a:t>
            </a:r>
            <a:endParaRPr lang="en-MY" b="1" dirty="0" smtClean="0">
              <a:solidFill>
                <a:schemeClr val="tx1">
                  <a:lumMod val="75000"/>
                </a:schemeClr>
              </a:solidFill>
            </a:endParaRPr>
          </a:p>
          <a:p>
            <a:r>
              <a:rPr lang="en-MY" b="1" dirty="0" smtClean="0">
                <a:solidFill>
                  <a:schemeClr val="tx1">
                    <a:lumMod val="75000"/>
                  </a:schemeClr>
                </a:solidFill>
              </a:rPr>
              <a:t>NASRU NAZHIF BIN NASARUDIN</a:t>
            </a:r>
            <a:endParaRPr lang="en-MY" b="1" dirty="0" smtClean="0">
              <a:solidFill>
                <a:schemeClr val="tx1">
                  <a:lumMod val="75000"/>
                </a:schemeClr>
              </a:solidFill>
            </a:endParaRPr>
          </a:p>
          <a:p>
            <a:r>
              <a:rPr lang="en-MY" b="1" dirty="0" smtClean="0">
                <a:solidFill>
                  <a:schemeClr val="tx1">
                    <a:lumMod val="75000"/>
                  </a:schemeClr>
                </a:solidFill>
              </a:rPr>
              <a:t>MOHAMMAD AMMAR MUHADZDZIB BIN MOHAMMAD YASIR ‘ARAFAT</a:t>
            </a:r>
            <a:endParaRPr lang="en-MY" b="1" dirty="0">
              <a:solidFill>
                <a:schemeClr val="tx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39097"/>
            <a:ext cx="12191999" cy="1400530"/>
          </a:xfrm>
        </p:spPr>
        <p:txBody>
          <a:bodyPr/>
          <a:lstStyle/>
          <a:p>
            <a:pPr algn="ctr"/>
            <a:r>
              <a:rPr lang="en-MY" sz="8800" b="1" dirty="0" smtClean="0">
                <a:solidFill>
                  <a:srgbClr val="FFFF00"/>
                </a:solidFill>
              </a:rPr>
              <a:t>INTRO</a:t>
            </a:r>
            <a:r>
              <a:rPr lang="en-MY" sz="8800" b="1" dirty="0" smtClean="0"/>
              <a:t>DU</a:t>
            </a:r>
            <a:r>
              <a:rPr lang="en-MY" sz="8800" b="1" dirty="0" smtClean="0">
                <a:solidFill>
                  <a:schemeClr val="tx1"/>
                </a:solidFill>
              </a:rPr>
              <a:t>C</a:t>
            </a:r>
            <a:r>
              <a:rPr lang="en-MY" sz="8800" b="1" dirty="0" smtClean="0">
                <a:solidFill>
                  <a:schemeClr val="accent1">
                    <a:lumMod val="60000"/>
                    <a:lumOff val="40000"/>
                  </a:schemeClr>
                </a:solidFill>
              </a:rPr>
              <a:t>TION</a:t>
            </a:r>
            <a:endParaRPr lang="en-MY" sz="8800" b="1" dirty="0">
              <a:solidFill>
                <a:schemeClr val="accent1">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0075" y="1374140"/>
            <a:ext cx="9404985" cy="4226560"/>
          </a:xfrm>
        </p:spPr>
        <p:txBody>
          <a:bodyPr/>
          <a:p>
            <a:r>
              <a:rPr lang="en-MY" altLang="en-US" sz="3600" b="1"/>
              <a:t>Inventory System is a system that have been developed to record transaction like order, sales transaction, and stock available. It is basically used for business purpose to ease the owner to handle their sales stock.</a:t>
            </a:r>
            <a:endParaRPr lang="en-MY" altLang="en-US" sz="3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2539097"/>
            <a:ext cx="12191999"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MY" sz="8800" b="1" dirty="0" smtClean="0">
                <a:solidFill>
                  <a:srgbClr val="FFFF00"/>
                </a:solidFill>
              </a:rPr>
              <a:t>HOW </a:t>
            </a:r>
            <a:r>
              <a:rPr lang="en-MY" sz="8800" b="1" dirty="0" smtClean="0">
                <a:solidFill>
                  <a:schemeClr val="tx1"/>
                </a:solidFill>
              </a:rPr>
              <a:t>IT</a:t>
            </a:r>
            <a:r>
              <a:rPr lang="en-MY" sz="8800" b="1" dirty="0" smtClean="0">
                <a:solidFill>
                  <a:srgbClr val="FFFF00"/>
                </a:solidFill>
              </a:rPr>
              <a:t> </a:t>
            </a:r>
            <a:r>
              <a:rPr lang="en-MY" sz="8800" b="1" dirty="0" smtClean="0">
                <a:solidFill>
                  <a:srgbClr val="00B0F0"/>
                </a:solidFill>
              </a:rPr>
              <a:t>WORKS</a:t>
            </a:r>
            <a:r>
              <a:rPr lang="en-MY" sz="8800" b="1" dirty="0" smtClean="0">
                <a:solidFill>
                  <a:srgbClr val="FFFF00"/>
                </a:solidFill>
              </a:rPr>
              <a:t> </a:t>
            </a:r>
            <a:r>
              <a:rPr lang="en-MY" sz="8800" b="1" dirty="0" smtClean="0">
                <a:solidFill>
                  <a:schemeClr val="tx2">
                    <a:lumMod val="75000"/>
                  </a:schemeClr>
                </a:solidFill>
              </a:rPr>
              <a:t>?</a:t>
            </a:r>
            <a:endParaRPr lang="en-MY" sz="8800" b="1" dirty="0">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nvSpPr>
        <p:spPr>
          <a:xfrm>
            <a:off x="600075" y="1374140"/>
            <a:ext cx="9404985" cy="422656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indent="0">
              <a:buFont typeface="Arial" panose="020B0604020202020204" pitchFamily="34" charset="0"/>
            </a:pPr>
            <a:r>
              <a:rPr lang="en-MY" altLang="en-US" sz="3600" b="1"/>
              <a:t> </a:t>
            </a:r>
            <a:endParaRPr lang="en-MY" altLang="en-US" sz="3600" b="1"/>
          </a:p>
          <a:p>
            <a:pPr marL="571500" indent="-571500">
              <a:buFont typeface="Arial" panose="020B0604020202020204" pitchFamily="34" charset="0"/>
              <a:buChar char="•"/>
            </a:pPr>
            <a:endParaRPr lang="en-MY" altLang="en-US" sz="3600" b="1"/>
          </a:p>
        </p:txBody>
      </p:sp>
      <p:sp>
        <p:nvSpPr>
          <p:cNvPr id="3" name="Title 1"/>
          <p:cNvSpPr>
            <a:spLocks noGrp="1"/>
          </p:cNvSpPr>
          <p:nvPr/>
        </p:nvSpPr>
        <p:spPr>
          <a:xfrm>
            <a:off x="727075" y="1501140"/>
            <a:ext cx="9404985" cy="422656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en-MY" altLang="en-US" sz="3600" b="1"/>
              <a:t>User need insert the branch name.</a:t>
            </a:r>
            <a:endParaRPr lang="en-MY" altLang="en-US" sz="3600" b="1"/>
          </a:p>
          <a:p>
            <a:pPr marL="742950" indent="-742950">
              <a:buFont typeface="+mj-lt"/>
              <a:buAutoNum type="arabicPeriod"/>
            </a:pPr>
            <a:r>
              <a:rPr lang="en-MY" altLang="en-US" sz="3600" b="1"/>
              <a:t>The system will capture the current from the computer.</a:t>
            </a:r>
            <a:endParaRPr lang="en-MY" altLang="en-US" sz="3600" b="1"/>
          </a:p>
          <a:p>
            <a:pPr marL="742950" indent="-742950">
              <a:buFont typeface="+mj-lt"/>
              <a:buAutoNum type="arabicPeriod"/>
            </a:pPr>
            <a:r>
              <a:rPr lang="en-MY" altLang="en-US" sz="3600" b="1"/>
              <a:t>User need to choose the next transaction.</a:t>
            </a:r>
            <a:endParaRPr lang="en-MY" altLang="en-US" sz="3600" b="1"/>
          </a:p>
          <a:p>
            <a:pPr marL="742950" indent="-742950">
              <a:buFont typeface="+mj-lt"/>
              <a:buAutoNum type="arabicPeriod"/>
            </a:pPr>
            <a:r>
              <a:rPr lang="en-MY" altLang="en-US" sz="3600" b="1"/>
              <a:t>System will jump to the next function and do next transaction.</a:t>
            </a:r>
            <a:endParaRPr lang="en-MY" altLang="en-US"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 y="3039414"/>
            <a:ext cx="12191999" cy="1171978"/>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MY" sz="6600" b="1" dirty="0" smtClean="0">
                <a:solidFill>
                  <a:srgbClr val="FFFF00"/>
                </a:solidFill>
              </a:rPr>
              <a:t>SYSTEM </a:t>
            </a:r>
            <a:r>
              <a:rPr lang="en-MY" sz="6600" b="1" dirty="0" smtClean="0">
                <a:solidFill>
                  <a:schemeClr val="tx1"/>
                </a:solidFill>
              </a:rPr>
              <a:t>DEMON</a:t>
            </a:r>
            <a:r>
              <a:rPr lang="en-MY" sz="6600" b="1" dirty="0" smtClean="0">
                <a:solidFill>
                  <a:schemeClr val="bg1">
                    <a:lumMod val="85000"/>
                    <a:lumOff val="15000"/>
                  </a:schemeClr>
                </a:solidFill>
              </a:rPr>
              <a:t>STRATION</a:t>
            </a:r>
            <a:endParaRPr lang="en-MY" sz="6600" b="1" dirty="0">
              <a:solidFill>
                <a:schemeClr val="bg1">
                  <a:lumMod val="85000"/>
                  <a:lumOff val="1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2539097"/>
            <a:ext cx="12191999" cy="1400530"/>
          </a:xfrm>
        </p:spPr>
        <p:txBody>
          <a:bodyPr/>
          <a:lstStyle/>
          <a:p>
            <a:pPr algn="ctr"/>
            <a:r>
              <a:rPr lang="en-MY" sz="8800" b="1" dirty="0" smtClean="0">
                <a:solidFill>
                  <a:schemeClr val="tx1"/>
                </a:solidFill>
              </a:rPr>
              <a:t>THANK</a:t>
            </a:r>
            <a:r>
              <a:rPr lang="en-MY" sz="8800" b="1" dirty="0" smtClean="0">
                <a:solidFill>
                  <a:srgbClr val="FFFF00"/>
                </a:solidFill>
              </a:rPr>
              <a:t> </a:t>
            </a:r>
            <a:r>
              <a:rPr lang="en-MY" sz="8800" b="1" dirty="0" smtClean="0">
                <a:solidFill>
                  <a:schemeClr val="accent3">
                    <a:lumMod val="75000"/>
                  </a:schemeClr>
                </a:solidFill>
              </a:rPr>
              <a:t>YOU !</a:t>
            </a:r>
            <a:endParaRPr lang="en-MY" sz="8800" b="1" dirty="0">
              <a:solidFill>
                <a:schemeClr val="accent3">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630</Words>
  <Application>WPS Presentation</Application>
  <PresentationFormat>Widescreen</PresentationFormat>
  <Paragraphs>28</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Wingdings 3</vt:lpstr>
      <vt:lpstr>Arial</vt:lpstr>
      <vt:lpstr>Century Gothic</vt:lpstr>
      <vt:lpstr>Microsoft YaHei</vt:lpstr>
      <vt:lpstr>Arial Unicode MS</vt:lpstr>
      <vt:lpstr>Calibri</vt:lpstr>
      <vt:lpstr>Ion</vt:lpstr>
      <vt:lpstr>INVENTORY  SYSTEM</vt:lpstr>
      <vt:lpstr>GROUP MEMBERS</vt:lpstr>
      <vt:lpstr>INTRODUCTION</vt:lpstr>
      <vt:lpstr>PowerPoint 演示文稿</vt:lpstr>
      <vt:lpstr>PowerPoint 演示文稿</vt:lpstr>
      <vt:lpstr>Inventory System is a system that have been developed to record transaction like order, sales transaction, and stock available. It is basically used for business purpose to ease the owner to handle their sales stock.</vt:lpstr>
      <vt:lpstr>PowerPoint 演示文稿</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SYSTEM</dc:title>
  <dc:creator>Ammar Yasir</dc:creator>
  <cp:lastModifiedBy>admin</cp:lastModifiedBy>
  <cp:revision>5</cp:revision>
  <dcterms:created xsi:type="dcterms:W3CDTF">2019-05-05T04:25:00Z</dcterms:created>
  <dcterms:modified xsi:type="dcterms:W3CDTF">2019-05-05T05:06:32Z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